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7" r:id="rId2"/>
    <p:sldId id="258" r:id="rId3"/>
    <p:sldId id="259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10" r:id="rId14"/>
    <p:sldId id="309" r:id="rId15"/>
    <p:sldId id="311" r:id="rId16"/>
    <p:sldId id="319" r:id="rId17"/>
    <p:sldId id="320" r:id="rId18"/>
    <p:sldId id="321" r:id="rId19"/>
    <p:sldId id="322" r:id="rId20"/>
    <p:sldId id="323" r:id="rId21"/>
    <p:sldId id="324" r:id="rId22"/>
    <p:sldId id="318" r:id="rId23"/>
    <p:sldId id="312" r:id="rId24"/>
    <p:sldId id="313" r:id="rId25"/>
    <p:sldId id="314" r:id="rId26"/>
    <p:sldId id="315" r:id="rId27"/>
    <p:sldId id="316" r:id="rId28"/>
    <p:sldId id="317" r:id="rId29"/>
    <p:sldId id="325" r:id="rId30"/>
    <p:sldId id="326" r:id="rId31"/>
    <p:sldId id="327" r:id="rId32"/>
    <p:sldId id="294" r:id="rId33"/>
    <p:sldId id="295" r:id="rId34"/>
    <p:sldId id="296" r:id="rId35"/>
    <p:sldId id="297" r:id="rId36"/>
    <p:sldId id="299" r:id="rId37"/>
  </p:sldIdLst>
  <p:sldSz cx="9144000" cy="6858000" type="screen4x3"/>
  <p:notesSz cx="6858000" cy="9144000"/>
  <p:defaultTextStyle>
    <a:defPPr>
      <a:defRPr lang="es-P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887" autoAdjust="0"/>
  </p:normalViewPr>
  <p:slideViewPr>
    <p:cSldViewPr>
      <p:cViewPr varScale="1">
        <p:scale>
          <a:sx n="84" d="100"/>
          <a:sy n="84" d="100"/>
        </p:scale>
        <p:origin x="118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1651091-DD06-4AE1-8A60-48A01E101794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PE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PE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F879EDE-A756-4CA6-8DB6-746C42AD43FF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647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8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2BB368-25D2-4A74-A614-131C8B6AD265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s-E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F6EC4A-1775-473D-B1D0-B2C5AA0BD5C5}" type="slidenum">
              <a:rPr lang="es-PE" smtClean="0"/>
              <a:pPr>
                <a:defRPr/>
              </a:pPr>
              <a:t>4</a:t>
            </a:fld>
            <a:endParaRPr lang="es-P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65C08-5688-4B79-9DEE-220F299E65A2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19053-2621-44C3-99E0-2F8E743EF219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2CBB3-60C8-4103-BCDD-04FC789F27B0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85D2F-3142-4E6D-88F4-D4228E48D491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9DE71-7F51-47E7-AC6A-3510A73C7641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F45D8-EF64-4068-A232-997A35FB91F9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026C2-9243-46E6-AE3B-4A41753B44F2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477FE-E71B-41F3-9B07-7B96D65A64C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57FCF-974E-4E87-BD92-A6856A164B2D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F6243C-665E-4D25-8D92-CA0F83F4835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98907-D6C5-4435-859D-5EDD46D380AA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23F5F-C0B4-4BCF-A9BF-38650C667EB9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BA750-3B5D-4D49-87B7-F74D2F1FD37C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1A373-0C22-49E5-931B-FE7E685996C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0A9E8-55B5-468A-9258-4F5A355A00BA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458BD-97F9-4B57-9D17-BC5ADED286E0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AB9E5-8F16-4E1A-87CF-624DE4F20B4C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5F666-9DB3-412E-BDB6-B6D69870193B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E74DA-7529-4C52-BA40-6040BE43AD38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6CEBC-F4E2-421F-B6DE-B6051D13A9A5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46272-B2CF-4D3E-80F8-41CE84EC3468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B5EBB-3065-4AEE-8BFE-45B06D2CB94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PE" smtClean="0"/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198B58C-7855-4485-81FB-2727A4E71435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2904795-D5C3-4ED8-AA1A-0C272DECA727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0" y="0"/>
            <a:ext cx="9144000" cy="6742113"/>
            <a:chOff x="0" y="0"/>
            <a:chExt cx="9144000" cy="6742113"/>
          </a:xfrm>
        </p:grpSpPr>
        <p:pic>
          <p:nvPicPr>
            <p:cNvPr id="5" name="Imagen 4" descr="Recorte de pantalla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2178"/>
            <a:stretch>
              <a:fillRect/>
            </a:stretch>
          </p:blipFill>
          <p:spPr bwMode="auto">
            <a:xfrm>
              <a:off x="0" y="3678238"/>
              <a:ext cx="9144000" cy="306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n 1" descr="Recorte de pantalla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3697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Elipse"/>
          <p:cNvSpPr/>
          <p:nvPr/>
        </p:nvSpPr>
        <p:spPr>
          <a:xfrm>
            <a:off x="6999288" y="1044575"/>
            <a:ext cx="785812" cy="5715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1214422"/>
            <a:ext cx="5086328" cy="11430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s-ES" sz="5400" b="1" dirty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Problema</a:t>
            </a:r>
          </a:p>
        </p:txBody>
      </p:sp>
      <p:sp>
        <p:nvSpPr>
          <p:cNvPr id="3076" name="2 Marcador de contenido"/>
          <p:cNvSpPr>
            <a:spLocks noGrp="1"/>
          </p:cNvSpPr>
          <p:nvPr>
            <p:ph idx="1"/>
          </p:nvPr>
        </p:nvSpPr>
        <p:spPr>
          <a:xfrm>
            <a:off x="571500" y="2786063"/>
            <a:ext cx="8229600" cy="400050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endParaRPr lang="es-ES" sz="4000" smtClean="0"/>
          </a:p>
          <a:p>
            <a:pPr algn="ctr" eaLnBrk="1" hangingPunct="1">
              <a:buFont typeface="Arial" charset="0"/>
              <a:buNone/>
            </a:pPr>
            <a:r>
              <a:rPr lang="es-MX" sz="4000" smtClean="0"/>
              <a:t>Tengo varios archivos almacenados en el escritorio de mi computadora y necesito organizarla.</a:t>
            </a:r>
          </a:p>
          <a:p>
            <a:pPr algn="ctr" eaLnBrk="1" hangingPunct="1">
              <a:buFont typeface="Arial" charset="0"/>
              <a:buNone/>
            </a:pPr>
            <a:r>
              <a:rPr lang="es-MX" sz="4000" smtClean="0"/>
              <a:t>¿Cómo lo puedo realizar?</a:t>
            </a:r>
            <a:endParaRPr lang="es-ES" sz="4000" smtClean="0"/>
          </a:p>
        </p:txBody>
      </p:sp>
      <p:pic>
        <p:nvPicPr>
          <p:cNvPr id="3077" name="Picture 2" descr="http://4.bp.blogspot.com/-2IbbEfWkKsQ/TeQ-r2Mo3CI/AAAAAAAAAEA/q9Ef_tB9xmw/s1600/pensamiento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00700" y="0"/>
            <a:ext cx="35433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muywindows.com/wp-content/uploads/2010/02/Bibliotecas-icono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05400" cy="6500834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000125"/>
            <a:ext cx="8172450" cy="20288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60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Organización de la Información</a:t>
            </a:r>
            <a:endParaRPr lang="es-MX" sz="6000" b="1" dirty="0"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928938" y="3143250"/>
            <a:ext cx="3643312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MX" sz="7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CLASE 14</a:t>
            </a:r>
            <a:endParaRPr lang="es-MX" sz="7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Organización de la información</a:t>
            </a:r>
          </a:p>
        </p:txBody>
      </p:sp>
      <p:sp>
        <p:nvSpPr>
          <p:cNvPr id="512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E" smtClean="0"/>
              <a:t>Permite al usuario encontrar en menos tiempo y con mayor facilidad un archivo que haya almacenado en sus computadora.</a:t>
            </a:r>
          </a:p>
        </p:txBody>
      </p:sp>
      <p:pic>
        <p:nvPicPr>
          <p:cNvPr id="5124" name="Picture 2" descr="http://www.muywindows.com/wp-content/uploads/2010/02/Bibliotecas-icon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357563"/>
            <a:ext cx="409575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PAG 5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8090" y="3500438"/>
            <a:ext cx="4106322" cy="21431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Organización de la información</a:t>
            </a:r>
          </a:p>
        </p:txBody>
      </p:sp>
      <p:sp>
        <p:nvSpPr>
          <p:cNvPr id="6147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E" smtClean="0"/>
              <a:t>Windows por default permite guardar la información en carpetas (o directorios) que ya trae creadas desde su instalación.</a:t>
            </a:r>
          </a:p>
          <a:p>
            <a:pPr>
              <a:buFont typeface="Arial" charset="0"/>
              <a:buNone/>
            </a:pPr>
            <a:endParaRPr lang="es-PE" smtClean="0"/>
          </a:p>
          <a:p>
            <a:pPr>
              <a:buFont typeface="Arial" charset="0"/>
              <a:buNone/>
            </a:pPr>
            <a:r>
              <a:rPr lang="es-PE" smtClean="0"/>
              <a:t>Inicio</a:t>
            </a:r>
          </a:p>
          <a:p>
            <a:pPr>
              <a:buFont typeface="Arial" charset="0"/>
              <a:buNone/>
            </a:pPr>
            <a:r>
              <a:rPr lang="es-PE" smtClean="0"/>
              <a:t>           </a:t>
            </a:r>
          </a:p>
          <a:p>
            <a:pPr>
              <a:buFont typeface="Arial" charset="0"/>
              <a:buNone/>
            </a:pPr>
            <a:r>
              <a:rPr lang="es-PE" smtClean="0"/>
              <a:t>         Mis Documentos</a:t>
            </a:r>
          </a:p>
        </p:txBody>
      </p:sp>
      <p:cxnSp>
        <p:nvCxnSpPr>
          <p:cNvPr id="5" name="4 Conector angular"/>
          <p:cNvCxnSpPr/>
          <p:nvPr/>
        </p:nvCxnSpPr>
        <p:spPr>
          <a:xfrm rot="16200000" flipH="1">
            <a:off x="1071563" y="4357687"/>
            <a:ext cx="857250" cy="428625"/>
          </a:xfrm>
          <a:prstGeom prst="bentConnector3">
            <a:avLst>
              <a:gd name="adj1" fmla="val 50000"/>
            </a:avLst>
          </a:prstGeom>
          <a:ln w="571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9" name="Picture 2" descr="http://t2.gstatic.com/images?q=tbn:ANd9GcTg_H4Tqu6SL4AHj_L-c_GtFpzIADjfrecWqoSAldKvSGxIPQxnN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3" y="3500438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Organización de la información</a:t>
            </a: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/>
          <a:srcRect t="15625" r="85586" b="58984"/>
          <a:stretch>
            <a:fillRect/>
          </a:stretch>
        </p:blipFill>
        <p:spPr bwMode="auto">
          <a:xfrm>
            <a:off x="714348" y="1714488"/>
            <a:ext cx="3214678" cy="339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/>
          <a:srcRect l="24023" t="16602" r="21484" b="74680"/>
          <a:stretch>
            <a:fillRect/>
          </a:stretch>
        </p:blipFill>
        <p:spPr bwMode="auto">
          <a:xfrm>
            <a:off x="71438" y="5429250"/>
            <a:ext cx="8929687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3 Título"/>
          <p:cNvSpPr>
            <a:spLocks noGrp="1"/>
          </p:cNvSpPr>
          <p:nvPr>
            <p:ph type="title"/>
          </p:nvPr>
        </p:nvSpPr>
        <p:spPr>
          <a:xfrm>
            <a:off x="285720" y="0"/>
            <a:ext cx="8229600" cy="1143000"/>
          </a:xfrm>
        </p:spPr>
        <p:txBody>
          <a:bodyPr/>
          <a:lstStyle/>
          <a:p>
            <a:r>
              <a:rPr lang="es-PE" b="1" dirty="0" smtClean="0"/>
              <a:t>Proceso para crear Carpetas</a:t>
            </a:r>
          </a:p>
        </p:txBody>
      </p:sp>
      <p:pic>
        <p:nvPicPr>
          <p:cNvPr id="4" name="3 Imagen" descr="PAG 5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0686" y="5786454"/>
            <a:ext cx="2963314" cy="10715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608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142984"/>
            <a:ext cx="6786610" cy="429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Paso 1. Ubicar el lugar en donde deseamos crear la carpeta</a:t>
            </a:r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2"/>
          <a:srcRect l="14338" t="16544" r="22794" b="22794"/>
          <a:stretch>
            <a:fillRect/>
          </a:stretch>
        </p:blipFill>
        <p:spPr bwMode="auto">
          <a:xfrm>
            <a:off x="0" y="1500174"/>
            <a:ext cx="5715008" cy="457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85295" y="4091036"/>
            <a:ext cx="3458705" cy="276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/>
          <p:cNvSpPr>
            <a:spLocks noGrp="1"/>
          </p:cNvSpPr>
          <p:nvPr>
            <p:ph type="title"/>
          </p:nvPr>
        </p:nvSpPr>
        <p:spPr>
          <a:xfrm>
            <a:off x="457200" y="428625"/>
            <a:ext cx="8229600" cy="1143000"/>
          </a:xfrm>
        </p:spPr>
        <p:txBody>
          <a:bodyPr/>
          <a:lstStyle/>
          <a:p>
            <a:r>
              <a:rPr lang="es-PE" b="1" smtClean="0"/>
              <a:t>Paso 2. Sobre el área de trabajo clic derecho, seleccionar Nuevo y Crear Carpeta</a:t>
            </a:r>
          </a:p>
        </p:txBody>
      </p:sp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2"/>
          <a:srcRect l="40430" t="24902" r="13281" b="24560"/>
          <a:stretch>
            <a:fillRect/>
          </a:stretch>
        </p:blipFill>
        <p:spPr bwMode="auto">
          <a:xfrm>
            <a:off x="2000232" y="1928802"/>
            <a:ext cx="5643602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Título"/>
          <p:cNvSpPr>
            <a:spLocks noGrp="1"/>
          </p:cNvSpPr>
          <p:nvPr>
            <p:ph type="title"/>
          </p:nvPr>
        </p:nvSpPr>
        <p:spPr>
          <a:xfrm>
            <a:off x="457200" y="428625"/>
            <a:ext cx="8229600" cy="1143000"/>
          </a:xfrm>
        </p:spPr>
        <p:txBody>
          <a:bodyPr/>
          <a:lstStyle/>
          <a:p>
            <a:r>
              <a:rPr lang="es-PE" b="1" smtClean="0"/>
              <a:t>Paso 3. Escribir el nombre de la carpeta y enter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/>
          <a:srcRect l="52734" t="31250" r="41406" b="58008"/>
          <a:stretch>
            <a:fillRect/>
          </a:stretch>
        </p:blipFill>
        <p:spPr bwMode="auto">
          <a:xfrm>
            <a:off x="285750" y="2357438"/>
            <a:ext cx="28575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3"/>
          <a:srcRect l="52344" t="30469" r="30664" b="55859"/>
          <a:stretch>
            <a:fillRect/>
          </a:stretch>
        </p:blipFill>
        <p:spPr bwMode="auto">
          <a:xfrm>
            <a:off x="4786313" y="2857500"/>
            <a:ext cx="4291012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6 Conector recto de flecha"/>
          <p:cNvCxnSpPr>
            <a:stCxn id="62466" idx="3"/>
            <a:endCxn id="62467" idx="1"/>
          </p:cNvCxnSpPr>
          <p:nvPr/>
        </p:nvCxnSpPr>
        <p:spPr>
          <a:xfrm flipV="1">
            <a:off x="3143250" y="3894138"/>
            <a:ext cx="1643063" cy="34925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1 Título"/>
          <p:cNvSpPr txBox="1">
            <a:spLocks/>
          </p:cNvSpPr>
          <p:nvPr/>
        </p:nvSpPr>
        <p:spPr bwMode="auto">
          <a:xfrm>
            <a:off x="609600" y="564356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s-PE" sz="4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F2 </a:t>
            </a:r>
            <a:r>
              <a:rPr lang="es-PE" sz="4400" b="1" dirty="0">
                <a:latin typeface="+mj-lt"/>
                <a:ea typeface="+mj-ea"/>
                <a:cs typeface="+mj-cs"/>
              </a:rPr>
              <a:t>permite cambiar el nombre de la carpeta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>
          <a:xfrm>
            <a:off x="457200" y="428625"/>
            <a:ext cx="8229600" cy="1143000"/>
          </a:xfrm>
        </p:spPr>
        <p:txBody>
          <a:bodyPr/>
          <a:lstStyle/>
          <a:p>
            <a:r>
              <a:rPr lang="es-PE" b="1" smtClean="0"/>
              <a:t>Paso 4. Doble clic izquierdo sobre la carpeta para abrir y ver su contenido o crear una subcarpeta</a:t>
            </a:r>
          </a:p>
        </p:txBody>
      </p:sp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2"/>
          <a:srcRect l="5455" t="2517" r="21818" b="95652"/>
          <a:stretch>
            <a:fillRect/>
          </a:stretch>
        </p:blipFill>
        <p:spPr bwMode="auto">
          <a:xfrm>
            <a:off x="357158" y="3786190"/>
            <a:ext cx="821537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Título"/>
          <p:cNvSpPr>
            <a:spLocks noGrp="1"/>
          </p:cNvSpPr>
          <p:nvPr>
            <p:ph type="title"/>
          </p:nvPr>
        </p:nvSpPr>
        <p:spPr>
          <a:xfrm>
            <a:off x="457200" y="428625"/>
            <a:ext cx="8229600" cy="1143000"/>
          </a:xfrm>
        </p:spPr>
        <p:txBody>
          <a:bodyPr/>
          <a:lstStyle/>
          <a:p>
            <a:r>
              <a:rPr lang="es-PE" b="1" smtClean="0"/>
              <a:t>Paso 5. Para crear una subcarpeta repetir el paso 2 y 3 </a:t>
            </a:r>
          </a:p>
        </p:txBody>
      </p:sp>
      <p:grpSp>
        <p:nvGrpSpPr>
          <p:cNvPr id="6" name="5 Grupo"/>
          <p:cNvGrpSpPr/>
          <p:nvPr/>
        </p:nvGrpSpPr>
        <p:grpSpPr>
          <a:xfrm>
            <a:off x="571472" y="952500"/>
            <a:ext cx="7581900" cy="5905500"/>
            <a:chOff x="571472" y="952500"/>
            <a:chExt cx="7581900" cy="5905500"/>
          </a:xfrm>
        </p:grpSpPr>
        <p:pic>
          <p:nvPicPr>
            <p:cNvPr id="39937" name="Picture 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71472" y="952500"/>
              <a:ext cx="7581900" cy="5905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/>
            <a:srcRect l="1205" t="21689" r="50599" b="51803"/>
            <a:stretch>
              <a:fillRect/>
            </a:stretch>
          </p:blipFill>
          <p:spPr bwMode="auto">
            <a:xfrm>
              <a:off x="2285984" y="2571744"/>
              <a:ext cx="4000528" cy="1650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Ruta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/>
          <a:srcRect t="16251" r="30312" b="78751"/>
          <a:stretch>
            <a:fillRect/>
          </a:stretch>
        </p:blipFill>
        <p:spPr bwMode="auto">
          <a:xfrm>
            <a:off x="0" y="1357298"/>
            <a:ext cx="91440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3"/>
          <a:srcRect t="15820" r="79297" b="28516"/>
          <a:stretch>
            <a:fillRect/>
          </a:stretch>
        </p:blipFill>
        <p:spPr bwMode="auto">
          <a:xfrm>
            <a:off x="428617" y="2571742"/>
            <a:ext cx="2524125" cy="407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3"/>
          <p:cNvPicPr>
            <a:picLocks noChangeAspect="1" noChangeArrowheads="1"/>
          </p:cNvPicPr>
          <p:nvPr/>
        </p:nvPicPr>
        <p:blipFill>
          <a:blip r:embed="rId3"/>
          <a:srcRect t="53906" r="82059" b="28516"/>
          <a:stretch>
            <a:fillRect/>
          </a:stretch>
        </p:blipFill>
        <p:spPr bwMode="auto">
          <a:xfrm>
            <a:off x="3540127" y="2786054"/>
            <a:ext cx="5103839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Abrir llave"/>
          <p:cNvSpPr/>
          <p:nvPr/>
        </p:nvSpPr>
        <p:spPr>
          <a:xfrm>
            <a:off x="3000367" y="2285992"/>
            <a:ext cx="428625" cy="4357687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P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Título"/>
          <p:cNvSpPr>
            <a:spLocks noGrp="1"/>
          </p:cNvSpPr>
          <p:nvPr>
            <p:ph type="title"/>
          </p:nvPr>
        </p:nvSpPr>
        <p:spPr>
          <a:xfrm>
            <a:off x="714375" y="5072063"/>
            <a:ext cx="8229600" cy="1143000"/>
          </a:xfrm>
        </p:spPr>
        <p:txBody>
          <a:bodyPr/>
          <a:lstStyle/>
          <a:p>
            <a:r>
              <a:rPr lang="es-PE" b="1" smtClean="0"/>
              <a:t>Vistas de Carpeta</a:t>
            </a: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/>
          <a:srcRect l="43359" t="54688" r="25000" b="15039"/>
          <a:stretch>
            <a:fillRect/>
          </a:stretch>
        </p:blipFill>
        <p:spPr bwMode="auto">
          <a:xfrm>
            <a:off x="1500166" y="1214438"/>
            <a:ext cx="6096610" cy="3500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Ver</a:t>
            </a: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/>
          <a:srcRect l="43359" t="54688" r="25000" b="15039"/>
          <a:stretch>
            <a:fillRect/>
          </a:stretch>
        </p:blipFill>
        <p:spPr bwMode="auto">
          <a:xfrm>
            <a:off x="0" y="1714500"/>
            <a:ext cx="89598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Vistas en miniaturas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/>
          <a:srcRect l="24023" t="15625" r="27344" b="65820"/>
          <a:stretch>
            <a:fillRect/>
          </a:stretch>
        </p:blipFill>
        <p:spPr bwMode="auto">
          <a:xfrm>
            <a:off x="0" y="2143125"/>
            <a:ext cx="9050338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 descr="F:\PROYECTO\TEORIAS\CLASES 9 - 10\T9\PAG 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4429132"/>
            <a:ext cx="3577899" cy="18673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Mosaico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/>
          <a:srcRect l="24023" t="17578" r="22070" b="68750"/>
          <a:stretch>
            <a:fillRect/>
          </a:stretch>
        </p:blipFill>
        <p:spPr bwMode="auto">
          <a:xfrm>
            <a:off x="0" y="2714625"/>
            <a:ext cx="9144000" cy="139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F:\PROYECTO\TEORIAS\CLASES 9 - 10\T9\PAG 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4429132"/>
            <a:ext cx="3577899" cy="18673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Iconos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/>
          <a:srcRect l="24023" t="16602" r="46094" b="73633"/>
          <a:stretch>
            <a:fillRect/>
          </a:stretch>
        </p:blipFill>
        <p:spPr bwMode="auto">
          <a:xfrm>
            <a:off x="0" y="2357438"/>
            <a:ext cx="9109075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F:\PROYECTO\TEORIAS\CLASES 9 - 10\T9\PAG 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4357694"/>
            <a:ext cx="3714776" cy="19387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Lista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/>
          <a:srcRect l="23438" t="15625" r="68359" b="71680"/>
          <a:stretch>
            <a:fillRect/>
          </a:stretch>
        </p:blipFill>
        <p:spPr bwMode="auto">
          <a:xfrm>
            <a:off x="500034" y="1500174"/>
            <a:ext cx="4572000" cy="424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F:\PROYECTO\TEORIAS\CLASES 9 - 10\T9\PAG 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857496"/>
            <a:ext cx="3714776" cy="19387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Detalles</a:t>
            </a: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/>
          <a:srcRect l="24023" t="15625" r="25000" b="67773"/>
          <a:stretch>
            <a:fillRect/>
          </a:stretch>
        </p:blipFill>
        <p:spPr bwMode="auto">
          <a:xfrm>
            <a:off x="0" y="1571612"/>
            <a:ext cx="9139238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F:\PROYECTO\TEORIAS\CLASES 9 - 10\T9\PAG 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3714752"/>
            <a:ext cx="3714776" cy="19387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Título"/>
          <p:cNvSpPr>
            <a:spLocks noGrp="1"/>
          </p:cNvSpPr>
          <p:nvPr>
            <p:ph type="title"/>
          </p:nvPr>
        </p:nvSpPr>
        <p:spPr>
          <a:xfrm>
            <a:off x="642910" y="6000768"/>
            <a:ext cx="8229600" cy="857232"/>
          </a:xfrm>
        </p:spPr>
        <p:txBody>
          <a:bodyPr/>
          <a:lstStyle/>
          <a:p>
            <a:r>
              <a:rPr lang="es-PE" b="1" dirty="0" smtClean="0"/>
              <a:t>Propiedades de Carpeta</a:t>
            </a:r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57166"/>
            <a:ext cx="7715304" cy="547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Propiedades</a:t>
            </a:r>
          </a:p>
        </p:txBody>
      </p:sp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200132"/>
            <a:ext cx="6090092" cy="4872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Muestra el nombre, ubicación, tamaño, etc</a:t>
            </a:r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2"/>
          <a:srcRect l="1548" t="7217" r="57355" b="86287"/>
          <a:stretch>
            <a:fillRect/>
          </a:stretch>
        </p:blipFill>
        <p:spPr bwMode="auto">
          <a:xfrm>
            <a:off x="142844" y="3357562"/>
            <a:ext cx="3792569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142875" y="3500438"/>
            <a:ext cx="1214438" cy="5000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E"/>
          </a:p>
        </p:txBody>
      </p:sp>
      <p:cxnSp>
        <p:nvCxnSpPr>
          <p:cNvPr id="8" name="7 Conector recto de flecha"/>
          <p:cNvCxnSpPr/>
          <p:nvPr/>
        </p:nvCxnSpPr>
        <p:spPr>
          <a:xfrm flipV="1">
            <a:off x="1357313" y="2286000"/>
            <a:ext cx="3430711" cy="12144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785926"/>
            <a:ext cx="3590925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Comparte el contenido de la carpeta en red</a:t>
            </a:r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2"/>
          <a:srcRect t="7217" r="57355" b="86287"/>
          <a:stretch>
            <a:fillRect/>
          </a:stretch>
        </p:blipFill>
        <p:spPr bwMode="auto">
          <a:xfrm>
            <a:off x="0" y="3357562"/>
            <a:ext cx="3935413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1285875" y="3500438"/>
            <a:ext cx="1214438" cy="5000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E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598637"/>
            <a:ext cx="3590925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9 Conector recto de flecha"/>
          <p:cNvCxnSpPr/>
          <p:nvPr/>
        </p:nvCxnSpPr>
        <p:spPr>
          <a:xfrm flipV="1">
            <a:off x="2500313" y="2060848"/>
            <a:ext cx="3367831" cy="143959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Permite cambiar el icono de la carpeta o colocar una imagen</a:t>
            </a:r>
          </a:p>
        </p:txBody>
      </p:sp>
      <p:pic>
        <p:nvPicPr>
          <p:cNvPr id="27652" name="Picture 2"/>
          <p:cNvPicPr>
            <a:picLocks noChangeAspect="1" noChangeArrowheads="1"/>
          </p:cNvPicPr>
          <p:nvPr/>
        </p:nvPicPr>
        <p:blipFill>
          <a:blip r:embed="rId2"/>
          <a:srcRect l="1548" t="8661" r="57355" b="86287"/>
          <a:stretch>
            <a:fillRect/>
          </a:stretch>
        </p:blipFill>
        <p:spPr bwMode="auto">
          <a:xfrm>
            <a:off x="142844" y="3500438"/>
            <a:ext cx="3792569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500313" y="3500438"/>
            <a:ext cx="1428750" cy="5000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E"/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785926"/>
            <a:ext cx="3590925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8 Conector recto de flecha"/>
          <p:cNvCxnSpPr/>
          <p:nvPr/>
        </p:nvCxnSpPr>
        <p:spPr>
          <a:xfrm flipV="1">
            <a:off x="3935413" y="2285993"/>
            <a:ext cx="3994173" cy="121444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Elegir imagen</a:t>
            </a:r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9350" y="3400425"/>
            <a:ext cx="291465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571612"/>
            <a:ext cx="3590925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7 Conector recto de flecha"/>
          <p:cNvCxnSpPr/>
          <p:nvPr/>
        </p:nvCxnSpPr>
        <p:spPr>
          <a:xfrm>
            <a:off x="2571736" y="4929198"/>
            <a:ext cx="3714776" cy="1588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Cambiar Icono</a:t>
            </a:r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2"/>
          <a:srcRect l="20508" t="12695" r="20313" b="27734"/>
          <a:stretch>
            <a:fillRect/>
          </a:stretch>
        </p:blipFill>
        <p:spPr bwMode="auto">
          <a:xfrm>
            <a:off x="357188" y="1428750"/>
            <a:ext cx="8358187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785813" y="5643563"/>
            <a:ext cx="1071562" cy="2143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E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Título"/>
          <p:cNvSpPr>
            <a:spLocks noGrp="1"/>
          </p:cNvSpPr>
          <p:nvPr>
            <p:ph type="title"/>
          </p:nvPr>
        </p:nvSpPr>
        <p:spPr>
          <a:xfrm>
            <a:off x="714375" y="5072063"/>
            <a:ext cx="8229600" cy="1143000"/>
          </a:xfrm>
        </p:spPr>
        <p:txBody>
          <a:bodyPr/>
          <a:lstStyle/>
          <a:p>
            <a:r>
              <a:rPr lang="es-PE" b="1" smtClean="0"/>
              <a:t>Organizar</a:t>
            </a:r>
          </a:p>
        </p:txBody>
      </p:sp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500042"/>
            <a:ext cx="7072362" cy="490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 l="42773" t="14648" r="391" b="56055"/>
          <a:stretch>
            <a:fillRect/>
          </a:stretch>
        </p:blipFill>
        <p:spPr bwMode="auto">
          <a:xfrm>
            <a:off x="0" y="2286000"/>
            <a:ext cx="9009063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Clic izquierdo sostenido en el archivo y arrastrar a la carpeta</a:t>
            </a:r>
          </a:p>
        </p:txBody>
      </p:sp>
      <p:sp>
        <p:nvSpPr>
          <p:cNvPr id="5" name="4 Rectángulo"/>
          <p:cNvSpPr/>
          <p:nvPr/>
        </p:nvSpPr>
        <p:spPr>
          <a:xfrm>
            <a:off x="285750" y="2500313"/>
            <a:ext cx="1214438" cy="1143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E"/>
          </a:p>
        </p:txBody>
      </p:sp>
      <p:cxnSp>
        <p:nvCxnSpPr>
          <p:cNvPr id="7" name="6 Conector curvado"/>
          <p:cNvCxnSpPr/>
          <p:nvPr/>
        </p:nvCxnSpPr>
        <p:spPr>
          <a:xfrm rot="10800000">
            <a:off x="928688" y="3429000"/>
            <a:ext cx="4429125" cy="142875"/>
          </a:xfrm>
          <a:prstGeom prst="curvedConnector3">
            <a:avLst>
              <a:gd name="adj1" fmla="val 50000"/>
            </a:avLst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 l="43359" t="15625" r="17381" b="61914"/>
          <a:stretch>
            <a:fillRect/>
          </a:stretch>
        </p:blipFill>
        <p:spPr bwMode="auto">
          <a:xfrm>
            <a:off x="214313" y="2571750"/>
            <a:ext cx="8643937" cy="296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Clic izquierdo sostenido en el archivo y arrastrar a la carpeta</a:t>
            </a:r>
          </a:p>
        </p:txBody>
      </p:sp>
      <p:sp>
        <p:nvSpPr>
          <p:cNvPr id="5" name="4 Rectángulo"/>
          <p:cNvSpPr/>
          <p:nvPr/>
        </p:nvSpPr>
        <p:spPr>
          <a:xfrm>
            <a:off x="214313" y="2286000"/>
            <a:ext cx="2357437" cy="29289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E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14700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6000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¿Dudas?</a:t>
            </a:r>
            <a:endParaRPr lang="es-ES" sz="6000" b="1" dirty="0"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4819" name="Picture 2" descr="http://s3-eu-west-1.amazonaws.com/rankia/blog/subastas-judiciales/uploaded_images/Subastas-judiciales.-Consultorio-de-dudas-752450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38" y="1714500"/>
            <a:ext cx="6000750" cy="486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Elipse"/>
          <p:cNvSpPr/>
          <p:nvPr/>
        </p:nvSpPr>
        <p:spPr>
          <a:xfrm>
            <a:off x="1000125" y="2286000"/>
            <a:ext cx="3357563" cy="3429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14700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6000" b="1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Objetivo</a:t>
            </a:r>
            <a:endParaRPr lang="es-ES" sz="6000" b="1" dirty="0"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5844" name="Picture 2" descr="http://3.bp.blogspot.com/-DwAEUxn9WEw/TiXdQd7lPLI/AAAAAAAAAL8/LFPdXTOVHXM/s1600/objetivo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1857375"/>
            <a:ext cx="481965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4" descr="http://colegiodecontadoras.com.mx/images/objetivo03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95875" y="1785938"/>
            <a:ext cx="4048125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Elipse"/>
          <p:cNvSpPr/>
          <p:nvPr/>
        </p:nvSpPr>
        <p:spPr>
          <a:xfrm>
            <a:off x="7000875" y="1071563"/>
            <a:ext cx="785813" cy="5715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pic>
        <p:nvPicPr>
          <p:cNvPr id="36867" name="Picture 2" descr="http://4.bp.blogspot.com/-2IbbEfWkKsQ/TeQ-r2Mo3CI/AAAAAAAAAEA/q9Ef_tB9xmw/s1600/pensamiento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00700" y="0"/>
            <a:ext cx="35433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1214422"/>
            <a:ext cx="5086328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5400" b="1" dirty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Resolución del</a:t>
            </a:r>
            <a:br>
              <a:rPr lang="es-ES" sz="5400" b="1" dirty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es-ES" sz="5400" b="1" dirty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Problema</a:t>
            </a:r>
          </a:p>
        </p:txBody>
      </p:sp>
      <p:sp>
        <p:nvSpPr>
          <p:cNvPr id="36869" name="2 Marcador de contenido"/>
          <p:cNvSpPr>
            <a:spLocks noGrp="1"/>
          </p:cNvSpPr>
          <p:nvPr>
            <p:ph idx="1"/>
          </p:nvPr>
        </p:nvSpPr>
        <p:spPr>
          <a:xfrm>
            <a:off x="642938" y="2643188"/>
            <a:ext cx="8229600" cy="400050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endParaRPr lang="es-ES" sz="4000" smtClean="0"/>
          </a:p>
          <a:p>
            <a:pPr algn="ctr" eaLnBrk="1" hangingPunct="1">
              <a:buFont typeface="Arial" charset="0"/>
              <a:buNone/>
            </a:pPr>
            <a:r>
              <a:rPr lang="es-MX" sz="4000" smtClean="0"/>
              <a:t>Tengo varios archivos almacenados en el escritorio de mi computadora y necesito organizarla.</a:t>
            </a:r>
          </a:p>
          <a:p>
            <a:pPr algn="ctr" eaLnBrk="1" hangingPunct="1">
              <a:buFont typeface="Arial" charset="0"/>
              <a:buNone/>
            </a:pPr>
            <a:r>
              <a:rPr lang="es-MX" sz="4000" smtClean="0"/>
              <a:t>¿Cómo lo puedo realizar?</a:t>
            </a:r>
            <a:endParaRPr lang="es-ES" sz="4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685800" y="2744793"/>
            <a:ext cx="7772400" cy="14700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6000" b="1" dirty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¿Qué vamos a ver en práctica?</a:t>
            </a:r>
          </a:p>
        </p:txBody>
      </p:sp>
      <p:pic>
        <p:nvPicPr>
          <p:cNvPr id="6" name="Imagen 2" descr="Recorte de pantall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653136"/>
            <a:ext cx="1943100" cy="123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4.bp.blogspot.com/-Q06yizijw0w/Tge6QhfGXuI/AAAAAAAABB0/6Mg5C1Or0FE/s1600/Muchas+Gracias+Gif+Animado-gracias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38" y="357188"/>
            <a:ext cx="6572250" cy="624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n 2" descr="Recorte de pantall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20" y="836712"/>
            <a:ext cx="1943100" cy="123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1112</TotalTime>
  <Words>275</Words>
  <Application>Microsoft Office PowerPoint</Application>
  <PresentationFormat>Presentación en pantalla (4:3)</PresentationFormat>
  <Paragraphs>49</Paragraphs>
  <Slides>36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39" baseType="lpstr">
      <vt:lpstr>Arial</vt:lpstr>
      <vt:lpstr>Calibri</vt:lpstr>
      <vt:lpstr>Tema de Office</vt:lpstr>
      <vt:lpstr>Presentación de PowerPoint</vt:lpstr>
      <vt:lpstr>Problema</vt:lpstr>
      <vt:lpstr>Organización de la Información</vt:lpstr>
      <vt:lpstr>Organización de la información</vt:lpstr>
      <vt:lpstr>Organización de la información</vt:lpstr>
      <vt:lpstr>Organización de la información</vt:lpstr>
      <vt:lpstr>Proceso para crear Carpetas</vt:lpstr>
      <vt:lpstr>Paso 1. Ubicar el lugar en donde deseamos crear la carpeta</vt:lpstr>
      <vt:lpstr>Paso 2. Sobre el área de trabajo clic derecho, seleccionar Nuevo y Crear Carpeta</vt:lpstr>
      <vt:lpstr>Presentación de PowerPoint</vt:lpstr>
      <vt:lpstr>Paso 3. Escribir el nombre de la carpeta y enter</vt:lpstr>
      <vt:lpstr>Paso 4. Doble clic izquierdo sobre la carpeta para abrir y ver su contenido o crear una subcarpeta</vt:lpstr>
      <vt:lpstr>Paso 5. Para crear una subcarpeta repetir el paso 2 y 3 </vt:lpstr>
      <vt:lpstr>Ruta</vt:lpstr>
      <vt:lpstr>Vistas de Carpeta</vt:lpstr>
      <vt:lpstr>Ver</vt:lpstr>
      <vt:lpstr>Vistas en miniaturas</vt:lpstr>
      <vt:lpstr>Mosaico</vt:lpstr>
      <vt:lpstr>Iconos</vt:lpstr>
      <vt:lpstr>Lista</vt:lpstr>
      <vt:lpstr>Detalles</vt:lpstr>
      <vt:lpstr>Propiedades de Carpeta</vt:lpstr>
      <vt:lpstr>Propiedades</vt:lpstr>
      <vt:lpstr>Muestra el nombre, ubicación, tamaño, etc</vt:lpstr>
      <vt:lpstr>Comparte el contenido de la carpeta en red</vt:lpstr>
      <vt:lpstr>Permite cambiar el icono de la carpeta o colocar una imagen</vt:lpstr>
      <vt:lpstr>Elegir imagen</vt:lpstr>
      <vt:lpstr>Cambiar Icono</vt:lpstr>
      <vt:lpstr>Organizar</vt:lpstr>
      <vt:lpstr>Clic izquierdo sostenido en el archivo y arrastrar a la carpeta</vt:lpstr>
      <vt:lpstr>Clic izquierdo sostenido en el archivo y arrastrar a la carpeta</vt:lpstr>
      <vt:lpstr>¿Dudas?</vt:lpstr>
      <vt:lpstr>Objetivo</vt:lpstr>
      <vt:lpstr>Resolución del Problema</vt:lpstr>
      <vt:lpstr>¿Qué vamos a ver en práctica?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pc-03</dc:creator>
  <cp:lastModifiedBy>Felipe Gonzalez</cp:lastModifiedBy>
  <cp:revision>178</cp:revision>
  <dcterms:created xsi:type="dcterms:W3CDTF">2013-02-22T17:56:08Z</dcterms:created>
  <dcterms:modified xsi:type="dcterms:W3CDTF">2020-03-28T03:39:27Z</dcterms:modified>
</cp:coreProperties>
</file>