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294" r:id="rId23"/>
    <p:sldId id="295" r:id="rId24"/>
    <p:sldId id="296" r:id="rId25"/>
    <p:sldId id="297" r:id="rId26"/>
    <p:sldId id="318" r:id="rId27"/>
    <p:sldId id="319" r:id="rId28"/>
    <p:sldId id="299" r:id="rId29"/>
  </p:sldIdLst>
  <p:sldSz cx="9144000" cy="6858000" type="screen4x3"/>
  <p:notesSz cx="6858000" cy="9144000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F266CD-9A53-48A1-8841-04E17B8B4C7E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006624-7568-48D8-9108-22C2694A0E6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44764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301E01-6AEC-40DD-AD3C-D67EFF783CC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C99FC-A812-4650-92CB-9B2D7E6811E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C405B-A15E-446B-A158-0CE1FDFE7CF2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609D1-D3CD-4426-8FB9-C4A4C65C3BCF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64580-A2BA-4D9B-92CE-9149151E3A5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C302-CF6D-4628-98C2-D65C99AC5135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8DC48-6D8D-40E9-8DB7-652CFC57F345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D6229-F9B1-4139-8DBA-79A29A059C3E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ECDAC-D90A-42C4-B1FF-675E252F178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E933B-9462-44E4-A75F-CDDCD9FA3C4F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3ECB8-7990-472D-9C4D-D40272D45A62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E3BFF-8AD9-4CBE-92D6-1FC3A8B5F3DF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E7FA3-9495-4D4D-9194-FB8DBBDBDA16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B44B6-588A-47D7-9F21-1AEA0CA70709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5BDCF-4A88-4309-B904-834BB61C4E4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19E98-52CF-482F-8367-75A8F59BAD5D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D42C-E58E-48A1-8B74-6CA73269B156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D0536-43F6-4646-ADA3-A2D1AF1D383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4A466-9566-4B52-B056-4EBE73877EAE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F1AA-0D69-4779-94DE-CC5C6A3BA377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2218E-197E-480D-BCB5-334529E1898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AF67-677B-4A02-A3BE-9DF3F6E37A7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662BB-2F5B-4732-AB9C-D7B8D3B4BF3F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57538B-DDC9-4636-9851-61BAE0E57F9E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B4E3DC-D204-4905-8999-DC1526A7CA9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0"/>
            <a:ext cx="9144000" cy="6742113"/>
            <a:chOff x="0" y="0"/>
            <a:chExt cx="9144000" cy="6742113"/>
          </a:xfrm>
        </p:grpSpPr>
        <p:pic>
          <p:nvPicPr>
            <p:cNvPr id="5" name="Imagen 4" descr="Recorte de pantall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78"/>
            <a:stretch>
              <a:fillRect/>
            </a:stretch>
          </p:blipFill>
          <p:spPr bwMode="auto">
            <a:xfrm>
              <a:off x="0" y="3678238"/>
              <a:ext cx="9144000" cy="306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n 1" descr="Recorte de pantalla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36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6999288" y="1044575"/>
            <a:ext cx="785812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Problema</a:t>
            </a:r>
            <a:endParaRPr lang="es-ES" sz="6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76" name="2 Marcador de contenido"/>
          <p:cNvSpPr>
            <a:spLocks noGrp="1"/>
          </p:cNvSpPr>
          <p:nvPr>
            <p:ph idx="1"/>
          </p:nvPr>
        </p:nvSpPr>
        <p:spPr>
          <a:xfrm>
            <a:off x="571500" y="2500306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MX" sz="4000" dirty="0" smtClean="0"/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A mi hijo le dejaron buscar información en Internet referente a “Los animales vertebrados e invertebrados”. </a:t>
            </a:r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¿Cómo le puedo ayudar?</a:t>
            </a:r>
            <a:endParaRPr lang="es-ES" sz="4000" dirty="0" smtClean="0"/>
          </a:p>
        </p:txBody>
      </p:sp>
      <p:pic>
        <p:nvPicPr>
          <p:cNvPr id="3077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http://3.bp.blogspot.com/-wG-d6pomrrU/TaCGUXUXkRI/AAAAAAAAAH0/XZ3Kv09mbzQ/s1600/Internet-Marketing-Article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8172450" cy="20288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60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Edición de Documentos de Texto de Internet en Bloc de Notas</a:t>
            </a:r>
            <a:endParaRPr lang="es-MX" sz="60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28938" y="3319474"/>
            <a:ext cx="3643312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7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CLASE 13</a:t>
            </a:r>
            <a:endParaRPr lang="es-MX" sz="7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Información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PE" smtClean="0"/>
              <a:t>Es un conjunto de datos que la computadora procesa e interpreta para el usuario ya sea que se encuentre almacenada en el equipo, en algún dispositivo externo o que se encuentre vía Internet.</a:t>
            </a:r>
          </a:p>
        </p:txBody>
      </p:sp>
      <p:pic>
        <p:nvPicPr>
          <p:cNvPr id="5124" name="Picture 5" descr="http://3.bp.blogspot.com/-wG-d6pomrrU/TaCGUXUXkRI/AAAAAAAAAH0/XZ3Kv09mbzQ/s1600/Internet-Marketing-Artic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4249738"/>
            <a:ext cx="3429000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Información en Intenet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PE" smtClean="0"/>
              <a:t>Si es vía internet se requiere de un </a:t>
            </a:r>
            <a:r>
              <a:rPr lang="es-PE" b="1" smtClean="0"/>
              <a:t> navegador </a:t>
            </a:r>
            <a:r>
              <a:rPr lang="es-PE" smtClean="0"/>
              <a:t> y </a:t>
            </a:r>
            <a:r>
              <a:rPr lang="es-PE" b="1" smtClean="0"/>
              <a:t>buscador </a:t>
            </a:r>
            <a:r>
              <a:rPr lang="es-PE" smtClean="0"/>
              <a:t> para poder encontrar alguna </a:t>
            </a:r>
            <a:r>
              <a:rPr lang="es-PE" b="1" smtClean="0"/>
              <a:t>página</a:t>
            </a:r>
            <a:r>
              <a:rPr lang="es-PE" smtClean="0"/>
              <a:t> en la red que contenga la información que necesitamos.</a:t>
            </a:r>
          </a:p>
        </p:txBody>
      </p:sp>
      <p:pic>
        <p:nvPicPr>
          <p:cNvPr id="6148" name="Picture 5" descr="http://www.treta.com.br/img/internet-marke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3214688"/>
            <a:ext cx="3500437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3 Título"/>
          <p:cNvSpPr>
            <a:spLocks noGrp="1"/>
          </p:cNvSpPr>
          <p:nvPr>
            <p:ph type="title"/>
          </p:nvPr>
        </p:nvSpPr>
        <p:spPr>
          <a:xfrm>
            <a:off x="357188" y="4786313"/>
            <a:ext cx="8229600" cy="1143000"/>
          </a:xfrm>
        </p:spPr>
        <p:txBody>
          <a:bodyPr/>
          <a:lstStyle/>
          <a:p>
            <a:r>
              <a:rPr lang="es-PE" b="1" smtClean="0"/>
              <a:t>Búsqueda y copiado de información en Internet</a:t>
            </a:r>
          </a:p>
        </p:txBody>
      </p:sp>
      <p:pic>
        <p:nvPicPr>
          <p:cNvPr id="7171" name="Picture 4" descr="http://www.treta.com.br/img/internet-marke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214313"/>
            <a:ext cx="4071937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Paso 1. Por medio de un navegador ir a </a:t>
            </a:r>
            <a:r>
              <a:rPr lang="es-PE" b="1" smtClean="0">
                <a:hlinkClick r:id="rId2"/>
              </a:rPr>
              <a:t>www.google.com</a:t>
            </a:r>
            <a:r>
              <a:rPr lang="es-PE" b="1" smtClean="0"/>
              <a:t>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2214563"/>
            <a:ext cx="6643688" cy="363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2. En google seleccionar la opción Búsqueda y en la caja de texto escribir el tema de interés.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 t="11719" r="26758" b="12109"/>
          <a:stretch>
            <a:fillRect/>
          </a:stretch>
        </p:blipFill>
        <p:spPr bwMode="auto">
          <a:xfrm>
            <a:off x="0" y="2928938"/>
            <a:ext cx="457993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 l="-391" t="10938" r="89844" b="85156"/>
          <a:stretch>
            <a:fillRect/>
          </a:stretch>
        </p:blipFill>
        <p:spPr bwMode="auto">
          <a:xfrm>
            <a:off x="5286375" y="3286125"/>
            <a:ext cx="38576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>
            <a:endCxn id="9220" idx="1"/>
          </p:cNvCxnSpPr>
          <p:nvPr/>
        </p:nvCxnSpPr>
        <p:spPr>
          <a:xfrm>
            <a:off x="428625" y="3000375"/>
            <a:ext cx="4857750" cy="7143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En la caja de texto escribir el tema de interés. 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 t="11719" r="26758" b="12109"/>
          <a:stretch>
            <a:fillRect/>
          </a:stretch>
        </p:blipFill>
        <p:spPr bwMode="auto">
          <a:xfrm>
            <a:off x="0" y="2928938"/>
            <a:ext cx="457993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/>
          <p:nvPr/>
        </p:nvCxnSpPr>
        <p:spPr>
          <a:xfrm flipV="1">
            <a:off x="2286000" y="3429000"/>
            <a:ext cx="3071813" cy="1143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2"/>
          <a:srcRect l="27269" t="51456" r="45309" b="12363"/>
          <a:stretch>
            <a:fillRect/>
          </a:stretch>
        </p:blipFill>
        <p:spPr bwMode="auto">
          <a:xfrm>
            <a:off x="5286375" y="3286125"/>
            <a:ext cx="36099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dirty="0" smtClean="0"/>
              <a:t>Paso 3. Clic izquierdo en Buscar con Google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/>
          <a:srcRect l="25781" t="49277" r="36719" b="34570"/>
          <a:stretch>
            <a:fillRect/>
          </a:stretch>
        </p:blipFill>
        <p:spPr bwMode="auto">
          <a:xfrm>
            <a:off x="0" y="2786063"/>
            <a:ext cx="9144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4. De los vínculos seleccionar el que más se acerque a lo que se esta buscando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/>
          <a:srcRect l="7617" t="34644" r="47852" b="16356"/>
          <a:stretch>
            <a:fillRect/>
          </a:stretch>
        </p:blipFill>
        <p:spPr bwMode="auto">
          <a:xfrm>
            <a:off x="928688" y="2000250"/>
            <a:ext cx="7358062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5. Una vez seleccionado se mostrará el contenido de la página 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 l="2930" t="11719" r="2148" b="9180"/>
          <a:stretch>
            <a:fillRect/>
          </a:stretch>
        </p:blipFill>
        <p:spPr bwMode="auto">
          <a:xfrm>
            <a:off x="571500" y="2000250"/>
            <a:ext cx="8143875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6. Con clic izquierdo sostenido seleccionar el texto de nuestro interés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 l="14648" t="22461" r="25000" b="34570"/>
          <a:stretch>
            <a:fillRect/>
          </a:stretch>
        </p:blipFill>
        <p:spPr bwMode="auto">
          <a:xfrm>
            <a:off x="0" y="2143125"/>
            <a:ext cx="90297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7. Clic derecho sobre la selección y clic izquierdo en copiar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 l="32774" t="30809" r="15625" b="47266"/>
          <a:stretch>
            <a:fillRect/>
          </a:stretch>
        </p:blipFill>
        <p:spPr bwMode="auto">
          <a:xfrm>
            <a:off x="0" y="2357438"/>
            <a:ext cx="9144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3 Título"/>
          <p:cNvSpPr>
            <a:spLocks noGrp="1"/>
          </p:cNvSpPr>
          <p:nvPr>
            <p:ph type="title"/>
          </p:nvPr>
        </p:nvSpPr>
        <p:spPr>
          <a:xfrm>
            <a:off x="-32" y="4786313"/>
            <a:ext cx="8229600" cy="1143000"/>
          </a:xfrm>
        </p:spPr>
        <p:txBody>
          <a:bodyPr/>
          <a:lstStyle/>
          <a:p>
            <a:r>
              <a:rPr lang="es-PE" b="1" dirty="0" smtClean="0"/>
              <a:t>Bloc de Notas</a:t>
            </a:r>
          </a:p>
        </p:txBody>
      </p:sp>
      <p:pic>
        <p:nvPicPr>
          <p:cNvPr id="16387" name="Picture 2" descr="http://4.bp.blogspot.com/-rGBmRgSzXVc/UBls5uiewqI/AAAAAAAADic/bMc3XJ3S2H8/s1600/Bloc-de-notas-ico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63"/>
            <a:ext cx="60039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PAG 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10" y="500042"/>
            <a:ext cx="3695690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1. Ejecutar Bloc de Notas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143125"/>
            <a:ext cx="7858125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2. Clic derecho sobre el área de trabajo y clic izquierdo en pegar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 l="19336" t="11719" r="33203" b="34570"/>
          <a:stretch>
            <a:fillRect/>
          </a:stretch>
        </p:blipFill>
        <p:spPr bwMode="auto">
          <a:xfrm>
            <a:off x="1000125" y="2152650"/>
            <a:ext cx="6929438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dirty="0" smtClean="0"/>
              <a:t>Paso 3. Ir leyendo la información y </a:t>
            </a:r>
            <a:r>
              <a:rPr lang="es-PE" b="1" dirty="0" smtClean="0">
                <a:solidFill>
                  <a:srgbClr val="FF0000"/>
                </a:solidFill>
              </a:rPr>
              <a:t>presionar ENTER para acomodar el texto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 b="9180"/>
          <a:stretch>
            <a:fillRect/>
          </a:stretch>
        </p:blipFill>
        <p:spPr bwMode="auto">
          <a:xfrm>
            <a:off x="1143000" y="2500313"/>
            <a:ext cx="7048500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b="6250"/>
          <a:stretch>
            <a:fillRect/>
          </a:stretch>
        </p:blipFill>
        <p:spPr bwMode="auto">
          <a:xfrm>
            <a:off x="0" y="642938"/>
            <a:ext cx="91440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1143000"/>
          </a:xfrm>
        </p:spPr>
        <p:txBody>
          <a:bodyPr/>
          <a:lstStyle/>
          <a:p>
            <a:r>
              <a:rPr lang="es-PE" b="1" smtClean="0"/>
              <a:t>Paso 4. Seleccionar el texto y con el menú Formato podemos realizar ajustes al texto.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 r="14453" b="16016"/>
          <a:stretch>
            <a:fillRect/>
          </a:stretch>
        </p:blipFill>
        <p:spPr bwMode="auto">
          <a:xfrm>
            <a:off x="714375" y="2312988"/>
            <a:ext cx="7715250" cy="454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1387" t="35645" r="42969" b="16827"/>
          <a:stretch>
            <a:fillRect/>
          </a:stretch>
        </p:blipFill>
        <p:spPr bwMode="auto">
          <a:xfrm>
            <a:off x="642938" y="214313"/>
            <a:ext cx="7929562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¿Dudas?</a:t>
            </a:r>
            <a:endParaRPr lang="es-ES" sz="60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3555" name="Picture 2" descr="http://s3-eu-west-1.amazonaws.com/rankia/blog/subastas-judiciales/uploaded_images/Subastas-judiciales.-Consultorio-de-dudas-75245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1714500"/>
            <a:ext cx="600075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1000125" y="2286000"/>
            <a:ext cx="3357563" cy="3429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Objetivo</a:t>
            </a:r>
            <a:endParaRPr lang="es-ES" sz="6000" b="1" dirty="0"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pic>
        <p:nvPicPr>
          <p:cNvPr id="24580" name="Picture 2" descr="http://3.bp.blogspot.com/-DwAEUxn9WEw/TiXdQd7lPLI/AAAAAAAAAL8/LFPdXTOVHXM/s1600/objetiv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857375"/>
            <a:ext cx="48196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http://colegiodecontadoras.com.mx/images/objetivo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5875" y="1785938"/>
            <a:ext cx="40481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7000875" y="1071563"/>
            <a:ext cx="785813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25603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Resolución del</a:t>
            </a:r>
            <a:b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</a:b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Problema</a:t>
            </a:r>
            <a:endParaRPr lang="es-ES" sz="6000" b="1" dirty="0">
              <a:effectLst>
                <a:glow rad="101600">
                  <a:srgbClr val="00B050">
                    <a:alpha val="60000"/>
                  </a:srgbClr>
                </a:glow>
              </a:effectLst>
            </a:endParaRPr>
          </a:p>
        </p:txBody>
      </p:sp>
      <p:sp>
        <p:nvSpPr>
          <p:cNvPr id="25605" name="2 Marcador de contenido"/>
          <p:cNvSpPr>
            <a:spLocks noGrp="1"/>
          </p:cNvSpPr>
          <p:nvPr>
            <p:ph idx="1"/>
          </p:nvPr>
        </p:nvSpPr>
        <p:spPr>
          <a:xfrm>
            <a:off x="642938" y="2428868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dirty="0" smtClean="0"/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A mi hijo le dejaron buscar información en Internet referente a “Los animales vertebrados e invertebrados”. </a:t>
            </a:r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¿Cómo le puedo ayudar?</a:t>
            </a:r>
            <a:endParaRPr lang="es-E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2744793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lumMod val="60000"/>
                      <a:lumOff val="40000"/>
                      <a:alpha val="60000"/>
                    </a:schemeClr>
                  </a:glow>
                </a:effectLst>
              </a:rPr>
              <a:t>¿Qué vamos a ver en práctica?</a:t>
            </a:r>
            <a:endParaRPr lang="es-ES" sz="6000" b="1" dirty="0">
              <a:effectLst>
                <a:glow rad="101600">
                  <a:schemeClr val="accent6">
                    <a:lumMod val="60000"/>
                    <a:lumOff val="40000"/>
                    <a:alpha val="60000"/>
                  </a:schemeClr>
                </a:glow>
              </a:effectLst>
            </a:endParaRPr>
          </a:p>
        </p:txBody>
      </p:sp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3 Título"/>
          <p:cNvSpPr>
            <a:spLocks noGrp="1"/>
          </p:cNvSpPr>
          <p:nvPr>
            <p:ph type="ctrTitle"/>
          </p:nvPr>
        </p:nvSpPr>
        <p:spPr>
          <a:xfrm>
            <a:off x="685800" y="2643182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s-ES" sz="54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Evaluación Parcial 6</a:t>
            </a:r>
          </a:p>
        </p:txBody>
      </p:sp>
      <p:pic>
        <p:nvPicPr>
          <p:cNvPr id="4" name="Picture 2" descr="http://t3.gstatic.com/images?q=tbn:ANd9GcSFaVoYShaxbK-fH5jG597f7pzAahAan3-nPuPaZTxq_qwIY2L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080981"/>
            <a:ext cx="2714612" cy="27770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781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sz="4000" b="1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Caso Práctico</a:t>
            </a:r>
            <a:endParaRPr lang="es-ES" sz="4000" b="1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5604" name="2 Marcador de contenido"/>
          <p:cNvSpPr>
            <a:spLocks noGrp="1"/>
          </p:cNvSpPr>
          <p:nvPr>
            <p:ph sz="quarter" idx="1"/>
          </p:nvPr>
        </p:nvSpPr>
        <p:spPr>
          <a:xfrm>
            <a:off x="0" y="1285875"/>
            <a:ext cx="9144000" cy="48133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MX" sz="4000" smtClean="0"/>
              <a:t>Mi hijo desea descargar de Internet canciones para su celular pero no sabe hacerlo y no sabe el formato más común para que las reconozca. Con qué programa lo puede realizar y cuál es tipo de formato más recomendable?</a:t>
            </a:r>
            <a:endParaRPr lang="es-ES" sz="4000" smtClean="0"/>
          </a:p>
        </p:txBody>
      </p:sp>
      <p:pic>
        <p:nvPicPr>
          <p:cNvPr id="5" name="Picture 2" descr="http://t3.gstatic.com/images?q=tbn:ANd9GcSFaVoYShaxbK-fH5jG597f7pzAahAan3-nPuPaZTxq_qwIY2L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9046" y="4714884"/>
            <a:ext cx="2094954" cy="2143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787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4.bp.blogspot.com/-Q06yizijw0w/Tge6QhfGXuI/AAAAAAAABB0/6Mg5C1Or0FE/s1600/Muchas+Gracias+Gif+Animado-gracias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7188"/>
            <a:ext cx="657225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2" y="548680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360</Words>
  <Application>Microsoft Office PowerPoint</Application>
  <PresentationFormat>Presentación en pantalla (4:3)</PresentationFormat>
  <Paragraphs>35</Paragraphs>
  <Slides>28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 2</vt:lpstr>
      <vt:lpstr>Tema de Office</vt:lpstr>
      <vt:lpstr>Presentación de PowerPoint</vt:lpstr>
      <vt:lpstr>Problema</vt:lpstr>
      <vt:lpstr>Edición de Documentos de Texto de Internet en Bloc de Notas</vt:lpstr>
      <vt:lpstr>Información</vt:lpstr>
      <vt:lpstr>Información en Intenet</vt:lpstr>
      <vt:lpstr>Búsqueda y copiado de información en Internet</vt:lpstr>
      <vt:lpstr>Paso 1. Por medio de un navegador ir a www.google.com </vt:lpstr>
      <vt:lpstr>Paso 2. En google seleccionar la opción Búsqueda y en la caja de texto escribir el tema de interés. </vt:lpstr>
      <vt:lpstr>En la caja de texto escribir el tema de interés. </vt:lpstr>
      <vt:lpstr>Paso 3. Clic izquierdo en Buscar con Google</vt:lpstr>
      <vt:lpstr>Paso 4. De los vínculos seleccionar el que más se acerque a lo que se esta buscando</vt:lpstr>
      <vt:lpstr>Paso 5. Una vez seleccionado se mostrará el contenido de la página </vt:lpstr>
      <vt:lpstr>Paso 6. Con clic izquierdo sostenido seleccionar el texto de nuestro interés</vt:lpstr>
      <vt:lpstr>Paso 7. Clic derecho sobre la selección y clic izquierdo en copiar</vt:lpstr>
      <vt:lpstr>Bloc de Notas</vt:lpstr>
      <vt:lpstr>Paso 1. Ejecutar Bloc de Notas</vt:lpstr>
      <vt:lpstr>Paso 2. Clic derecho sobre el área de trabajo y clic izquierdo en pegar</vt:lpstr>
      <vt:lpstr>Paso 3. Ir leyendo la información y presionar ENTER para acomodar el texto</vt:lpstr>
      <vt:lpstr>Presentación de PowerPoint</vt:lpstr>
      <vt:lpstr>Paso 4. Seleccionar el texto y con el menú Formato podemos realizar ajustes al texto.</vt:lpstr>
      <vt:lpstr>Presentación de PowerPoint</vt:lpstr>
      <vt:lpstr>¿Dudas?</vt:lpstr>
      <vt:lpstr>Objetivo</vt:lpstr>
      <vt:lpstr>Resolución del Problema</vt:lpstr>
      <vt:lpstr>¿Qué vamos a ver en práctica?</vt:lpstr>
      <vt:lpstr>Evaluación Parcial 6</vt:lpstr>
      <vt:lpstr>Caso Práctico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pc-03</dc:creator>
  <cp:lastModifiedBy>Felipe Gonzalez</cp:lastModifiedBy>
  <cp:revision>152</cp:revision>
  <dcterms:created xsi:type="dcterms:W3CDTF">2013-02-22T17:56:08Z</dcterms:created>
  <dcterms:modified xsi:type="dcterms:W3CDTF">2020-03-28T03:37:59Z</dcterms:modified>
</cp:coreProperties>
</file>