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59" r:id="rId4"/>
    <p:sldId id="261" r:id="rId5"/>
    <p:sldId id="343" r:id="rId6"/>
    <p:sldId id="344" r:id="rId7"/>
    <p:sldId id="345" r:id="rId8"/>
    <p:sldId id="347" r:id="rId9"/>
    <p:sldId id="346" r:id="rId10"/>
    <p:sldId id="354" r:id="rId11"/>
    <p:sldId id="348" r:id="rId12"/>
    <p:sldId id="306" r:id="rId13"/>
    <p:sldId id="349" r:id="rId14"/>
    <p:sldId id="350" r:id="rId15"/>
    <p:sldId id="351" r:id="rId16"/>
    <p:sldId id="352" r:id="rId17"/>
    <p:sldId id="355" r:id="rId18"/>
    <p:sldId id="356" r:id="rId19"/>
    <p:sldId id="358" r:id="rId20"/>
    <p:sldId id="359" r:id="rId21"/>
    <p:sldId id="360" r:id="rId22"/>
    <p:sldId id="361" r:id="rId23"/>
    <p:sldId id="362" r:id="rId24"/>
    <p:sldId id="363" r:id="rId25"/>
    <p:sldId id="364" r:id="rId26"/>
    <p:sldId id="368" r:id="rId27"/>
    <p:sldId id="365" r:id="rId28"/>
    <p:sldId id="367" r:id="rId29"/>
    <p:sldId id="294" r:id="rId30"/>
    <p:sldId id="295" r:id="rId31"/>
    <p:sldId id="296" r:id="rId32"/>
    <p:sldId id="297" r:id="rId33"/>
    <p:sldId id="299" r:id="rId34"/>
  </p:sldIdLst>
  <p:sldSz cx="9144000" cy="6858000" type="screen4x3"/>
  <p:notesSz cx="6858000" cy="9144000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09BA7A1-CA82-493A-A2D9-3180F2857AD7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564B1C-34DC-469D-BBAD-932630C0FCEC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180558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39CD4A-9C81-4A9E-BD6E-0435E8220848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31E2B-915F-43C2-8F5A-2B7DAAC392BA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79D17-ED75-4D78-A798-2934B48CCFAD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62678-54FF-4608-8370-1F9AB7E5DE1B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EF352-9C1A-46F8-B4FB-12923B3E3527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03D03-E516-43C5-B045-89F2E643DB6C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0E0AE-F308-4E64-9B13-938B6CDD67B1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CE100-57CC-4448-8D05-9A446790A682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A4190-A986-4588-9CB0-40FDB999E03B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8D32D-0682-4CA4-9FD4-8CF3BFBD89D7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8EED9-C096-4106-B118-686677DF05A5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9BA33-ECAE-4322-A749-B3D9C8611062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7BDF1-1D24-41D5-9194-197BCDBC7194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9DCD6-DA32-4CD7-9EE8-3FE1A26FFBBA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1F832-4A5E-4429-918F-3C2A360D8404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B5117-B3AA-423A-83B5-FEED01350C36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86AE5-430A-4B8B-AE41-322BB9CF3132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3DD46-7D9E-45E1-B6B6-9A2B168C4E54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6AF63-38D7-46D7-B33E-66B067D04560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13F00-52B5-4000-9304-C3A237834295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6866B-71F4-4B5E-B41A-31418F5CDD2A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498F2-9AB6-4CF8-9B51-1D5C78325C86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01DD8-76B3-4887-9654-863766D5CA7A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57FDEB-2433-4AB5-9066-BD58F360101C}" type="datetimeFigureOut">
              <a:rPr lang="es-PE"/>
              <a:pPr>
                <a:defRPr/>
              </a:pPr>
              <a:t>27/03/2020</a:t>
            </a:fld>
            <a:endParaRPr lang="es-P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PE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A9EE51-5F4C-4FB2-AE27-7A7CBF5F1E0E}" type="slidenum">
              <a:rPr lang="es-PE"/>
              <a:pPr>
                <a:defRPr/>
              </a:pPr>
              <a:t>‹Nº›</a:t>
            </a:fld>
            <a:endParaRPr lang="es-P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0"/>
            <a:ext cx="9144000" cy="6742113"/>
            <a:chOff x="0" y="0"/>
            <a:chExt cx="9144000" cy="6742113"/>
          </a:xfrm>
        </p:grpSpPr>
        <p:pic>
          <p:nvPicPr>
            <p:cNvPr id="5" name="Imagen 4" descr="Recorte de pantalla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178"/>
            <a:stretch>
              <a:fillRect/>
            </a:stretch>
          </p:blipFill>
          <p:spPr bwMode="auto">
            <a:xfrm>
              <a:off x="0" y="3678238"/>
              <a:ext cx="9144000" cy="306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n 1" descr="Recorte de pantalla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3697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6999288" y="1044575"/>
            <a:ext cx="785812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Problema</a:t>
            </a:r>
            <a:endParaRPr lang="es-ES" sz="60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76" name="2 Marcador de contenido"/>
          <p:cNvSpPr>
            <a:spLocks noGrp="1"/>
          </p:cNvSpPr>
          <p:nvPr>
            <p:ph idx="1"/>
          </p:nvPr>
        </p:nvSpPr>
        <p:spPr>
          <a:xfrm>
            <a:off x="571500" y="2786063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dirty="0" smtClean="0"/>
          </a:p>
          <a:p>
            <a:pPr algn="ctr" eaLnBrk="1" hangingPunct="1">
              <a:buFont typeface="Arial" charset="0"/>
              <a:buNone/>
            </a:pPr>
            <a:r>
              <a:rPr lang="es-MX" sz="4000" dirty="0" smtClean="0"/>
              <a:t>Mi computadora manda un mensaje que dice: “Espacio insuficiente en disco C:”. ¿ Por qué sucede esto?</a:t>
            </a:r>
            <a:endParaRPr lang="es-ES" sz="4000" dirty="0" smtClean="0"/>
          </a:p>
        </p:txBody>
      </p:sp>
      <p:pic>
        <p:nvPicPr>
          <p:cNvPr id="3077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000125"/>
            <a:ext cx="8172450" cy="20288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60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Unidades de almacenamiento y Mi PC</a:t>
            </a:r>
            <a:endParaRPr lang="es-MX" sz="6000" b="1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28938" y="3143250"/>
            <a:ext cx="3643312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7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CLASE 10</a:t>
            </a:r>
            <a:endParaRPr lang="es-MX" sz="7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PE" b="1" dirty="0" smtClean="0"/>
              <a:t>Unidades de Almacenamiento</a:t>
            </a:r>
          </a:p>
        </p:txBody>
      </p:sp>
      <p:sp>
        <p:nvSpPr>
          <p:cNvPr id="5123" name="3 Marcador de contenido"/>
          <p:cNvSpPr>
            <a:spLocks noGrp="1"/>
          </p:cNvSpPr>
          <p:nvPr>
            <p:ph idx="1"/>
          </p:nvPr>
        </p:nvSpPr>
        <p:spPr>
          <a:xfrm>
            <a:off x="500063" y="1643063"/>
            <a:ext cx="8401050" cy="4525962"/>
          </a:xfrm>
        </p:spPr>
        <p:txBody>
          <a:bodyPr/>
          <a:lstStyle/>
          <a:p>
            <a:pPr algn="just" eaLnBrk="1" hangingPunct="1"/>
            <a:r>
              <a:rPr lang="es-PE" dirty="0" smtClean="0"/>
              <a:t>Son unidades físicas que permiten  guardar la información del usuario de forma permanente.</a:t>
            </a:r>
          </a:p>
          <a:p>
            <a:pPr algn="just" eaLnBrk="1" hangingPunct="1"/>
            <a:r>
              <a:rPr lang="es-PE" dirty="0" smtClean="0"/>
              <a:t>Ejemplo:</a:t>
            </a:r>
          </a:p>
          <a:p>
            <a:pPr lvl="1" algn="just" eaLnBrk="1" hangingPunct="1"/>
            <a:r>
              <a:rPr lang="es-PE" dirty="0" smtClean="0"/>
              <a:t>Disco Duro</a:t>
            </a:r>
          </a:p>
          <a:p>
            <a:pPr lvl="1" algn="just" eaLnBrk="1" hangingPunct="1"/>
            <a:r>
              <a:rPr lang="es-PE" dirty="0" smtClean="0"/>
              <a:t>Unidades Ópticas</a:t>
            </a:r>
          </a:p>
          <a:p>
            <a:pPr lvl="1" algn="just" eaLnBrk="1" hangingPunct="1"/>
            <a:r>
              <a:rPr lang="es-PE" dirty="0" smtClean="0"/>
              <a:t>Unidades Electrónicas</a:t>
            </a:r>
          </a:p>
        </p:txBody>
      </p:sp>
      <p:pic>
        <p:nvPicPr>
          <p:cNvPr id="4" name="3 Imagen" descr="PAG 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3571876"/>
            <a:ext cx="3695690" cy="1928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Disco Duro (HDD)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/>
              <a:t>Es una unidad magnética de almacenamiento permanente.</a:t>
            </a:r>
          </a:p>
        </p:txBody>
      </p:sp>
      <p:pic>
        <p:nvPicPr>
          <p:cNvPr id="6148" name="Picture 2" descr="http://t3.gstatic.com/images?q=tbn:ANd9GcSaGihQp4zgumLfc4wzeppDqjx9IjHmMSC87e3KbWERKZtEvJi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51" y="2714620"/>
            <a:ext cx="3857625" cy="373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PAG 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928934"/>
            <a:ext cx="3558812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b="1" dirty="0" smtClean="0"/>
              <a:t>Disco Duro (HDD)</a:t>
            </a:r>
          </a:p>
        </p:txBody>
      </p:sp>
      <p:pic>
        <p:nvPicPr>
          <p:cNvPr id="7171" name="Picture 2" descr="http://img.alibaba.com/photo/619079916/Brand_New_750GB_Western_Digital_2_5_hard_drives_WD7500BPVT_Scorpio_Blue_5400rpm_SATA2.jpg"/>
          <p:cNvPicPr>
            <a:picLocks noChangeAspect="1" noChangeArrowheads="1"/>
          </p:cNvPicPr>
          <p:nvPr/>
        </p:nvPicPr>
        <p:blipFill>
          <a:blip r:embed="rId2"/>
          <a:srcRect l="3749" r="17500" b="8749"/>
          <a:stretch>
            <a:fillRect/>
          </a:stretch>
        </p:blipFill>
        <p:spPr bwMode="auto">
          <a:xfrm>
            <a:off x="71438" y="1228725"/>
            <a:ext cx="4857750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1671638"/>
            <a:ext cx="281940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Unidades Ópticas</a:t>
            </a:r>
          </a:p>
        </p:txBody>
      </p:sp>
      <p:sp>
        <p:nvSpPr>
          <p:cNvPr id="8195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s-PE" dirty="0" smtClean="0"/>
              <a:t>Unidades de almacenamiento óptico (lente) que permite grabar, ver y borrar información.</a:t>
            </a:r>
          </a:p>
          <a:p>
            <a:r>
              <a:rPr lang="es-PE" dirty="0" smtClean="0"/>
              <a:t>Ejemplo:</a:t>
            </a:r>
          </a:p>
          <a:p>
            <a:pPr lvl="1"/>
            <a:r>
              <a:rPr lang="es-PE" dirty="0" smtClean="0"/>
              <a:t>CDROM</a:t>
            </a:r>
          </a:p>
          <a:p>
            <a:pPr lvl="1"/>
            <a:r>
              <a:rPr lang="es-PE" dirty="0" smtClean="0"/>
              <a:t>DVD</a:t>
            </a:r>
          </a:p>
          <a:p>
            <a:pPr lvl="1"/>
            <a:r>
              <a:rPr lang="es-PE" dirty="0" smtClean="0"/>
              <a:t>Quemador</a:t>
            </a:r>
          </a:p>
          <a:p>
            <a:pPr lvl="1"/>
            <a:r>
              <a:rPr lang="es-PE" dirty="0" smtClean="0"/>
              <a:t>Blu Ray</a:t>
            </a:r>
          </a:p>
        </p:txBody>
      </p:sp>
      <p:pic>
        <p:nvPicPr>
          <p:cNvPr id="8196" name="Picture 2" descr="http://www.lg.com/pe/images/almacenamiento-optico/gh22ns40/gallery/medium01.jpg"/>
          <p:cNvPicPr>
            <a:picLocks noChangeAspect="1" noChangeArrowheads="1"/>
          </p:cNvPicPr>
          <p:nvPr/>
        </p:nvPicPr>
        <p:blipFill>
          <a:blip r:embed="rId2"/>
          <a:srcRect l="7854" t="24138" r="8505" b="18965"/>
          <a:stretch>
            <a:fillRect/>
          </a:stretch>
        </p:blipFill>
        <p:spPr bwMode="auto">
          <a:xfrm>
            <a:off x="4929188" y="4500563"/>
            <a:ext cx="4214812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PAG 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2786058"/>
            <a:ext cx="3201622" cy="16709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bimg1.mlstatic.com/unidad-optica-ide-lg-grabadorlector-cddvd_MCO-F-3777140649_022013.jpg"/>
          <p:cNvPicPr>
            <a:picLocks noChangeAspect="1" noChangeArrowheads="1"/>
          </p:cNvPicPr>
          <p:nvPr/>
        </p:nvPicPr>
        <p:blipFill>
          <a:blip r:embed="rId2"/>
          <a:srcRect t="18159"/>
          <a:stretch>
            <a:fillRect/>
          </a:stretch>
        </p:blipFill>
        <p:spPr bwMode="auto">
          <a:xfrm>
            <a:off x="214313" y="1428750"/>
            <a:ext cx="8602662" cy="515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Unidades ópticas</a:t>
            </a:r>
          </a:p>
        </p:txBody>
      </p:sp>
      <p:sp>
        <p:nvSpPr>
          <p:cNvPr id="9220" name="AutoShape 2" descr="data:image/jpeg;base64,/9j/4AAQSkZJRgABAQAAAQABAAD/2wCEAAkGBhQSEBQUEBQUFRUUFA8UFRUUFBUUFBUQFBUVFRQUFBcXHCYeGBkjGRUVHy8gIycpLCwsFR4xNTAqNSYrLCkBCQoKDgwOFw8PFywcFR0pKSkpKSkpKSkpKSkpKSwpKSkpKSkpKSkpKSkpKS0pKSopKSk1MjAsKiksLi8pLCkpKf/AABEIAJ0BQQMBIgACEQEDEQH/xAAcAAEAAQUBAQAAAAAAAAAAAAAAAQIDBAUGBwj/xABGEAABAgIFCAYHBQYGAwAAAAABAAIDEQQFEiExBhNBUWFxkbEiMoGhwdEHFEJScpLwIzNiguEVQ1OywtIXNJOis/EWc4P/xAAZAQEBAQEBAQAAAAAAAAAAAAAAAQIDBAX/xAAhEQEBAQACAAcBAQAAAAAAAAAAARECEgMTITFBUWGBBP/aAAwDAQACEQMRAD8A9xREQEREBERAREQEREBERAREQEREBFBKxI9PAubft0fqgzEWldEJMyTxUCK7WeJVwbtFphSXe8eKkUx/vHuTBuEWp9efr7gn7Rfs4KDbItX+03ah3+aqFaH3RxKDZItcK1/D3/opFbD3TxQbBFgftdup3d5qoVqzbw/VBmosUVkzX3FSKez3h3oMlFZFMZ7zeKqFJb7zeIQXEVIiDWOKmaCUSaTQESaICIiAiIgIiICIiAiIgIiICIiAiK3GjhuPDSguTWPHpjW7TqHisONTScLh3rHVwXY1Ic7HDUMFaRFQUFSoQEREBRJEQQiIiIUKpURJy6Mp7cERKgqpryAJhpN07iANcjO/RK5HkaBJFihQVKIqlCFUqURTJSpUIGcOs8VUKS73ncSqVS4yRFx9YvaCS8gDboVzJmuXR3xQ4zDQwtnjfaBnwXJVtWds2WnojvK3eQHWjfDD5uWWnZIiICIiAiIgIiICIiAiKCglUveAJkyWLHp4Fzbz3fqsKJELjMmaDJjVhobx/RYhM8VCKgiIqCiSmaglAVL3gAkkADEkyA3kqpedZZMjZ9xi2s3+7N+bDZYDQHTnOd/Yg66kZVUZmMVpOpgc/vaJd6wouXlHHVEV35Wjm5efySSYjuDl/D/hP+Zqj/EBn8F/zt8lxElBVwd03L+HphRPmar0PLqAcRFbva08nLz+aiaYj02DlXRnfvQ34w5veRJbKFSGvE2Oa4a2kOHELyC0rtHpLobg5jnNdoLSQd12O5RXrqpWJU8aI6BDMYSeW9IESOJkSNBIkZbVloohKFQgTUIiCCiFQSgErQVzWs5sYd58FerqtrPQYb9J1DVvXOkqCpxXW+j/AK0bdC5vXIErr/R91o26FzeoOzREQEREBERAREQFBKlYtOiSaN/gUFcalhu07FgRqQ52OGpWo1ODGlzyA1oJJOgDFVwKUHtBaDeAb2yN+xTtIuLZKpgxLQmWubsdYn3OKyS8aQeBQObsTtDKtBu3l5qc0fqav5hp0hT6oE7QxjGEfqfiqbG7iFkmh7VBox1nir2iMfNlLB1Hgrpo5TNOGrgPJXYLBVJE/HbvWR0vqfgoLnah3+ag09Jybo8SZdBYCdLZsP8AsIWBEyGo5wMRu54P8wK6a1+Hl5KknZy8ldHIxMgGezFeN7Wu5SVo+j8fx3f6Y/uXZEjV3fqom1XUxx3+Hzf4zv8ATH9yrZ6P4Y60WIdzWN5zXW9H6J8kkNfJDHOwsiaMMQ93xPI/kAW0odVQoV8KGxp1hotfMb+9Z2bGvl5pmtvcfJFW0VZhfV/iFTmt3EIIKpVebP0QVBhnUeCClJqCUQFqq4rXNiy3rHuGverla1oITfxHAeJ2LkosUuJJMyVKJe+ZmVE1E1S9s+LTwIPgoLk12Ho9xjboP9a41dj6PMY+6D/Wg7RERAREQEREBERAWHWfVHxeBWYsGtHSYPi8Cg57KL/KRv8A1u8F456UqNHi1pDh0URHRHQYUmwibXUZeZYDabgvWsorUSjRWMxcwtaJgTJI1rUOprxEfmYdkustLpAPe1gk20ZWjcMML1ztytSOEomSFYQGgxqZHD5TEOHHiul8rr+W0rNhUqtGdSNSj8T3P7jNdlFh0prZhrnF15sBtr8znOBWirKl0zD1WOZ6yDj8IWdlaxjMrit2XvpkNuBsxfV3ET1iwSDsxW1qjKmmuJa+mURxABP2AcQCZT6JZpXNxKIBjAjgyEwWOkDK8AmcxOauUKmQ4Z+6lrLmA+CmD0Cj5VvH3kaju2Ngvb350rcVdlLCiEgukbpSD5HmvPW1k0joxbG6HD8QseLXlMgvHqscRGmwXWgwTkb2ylddp2qyUbulemHNOcItBpVlrnNzjHNc10jKYtBtyuUb03UF3XbSofxQWn+RxXFxMiIsRrhnYTrRc692BcbUhPCS0Ef0dUxuEIP+FzSrxlu76f128bw5w48eXG7L+e1+ntFF9KNXRJSpLWz0RIcRne5oHetrAyuob+rSqOf/AKMHMr5yjZIUpnWo8T5SeSxzUkXTDcN7SFq8OUcvDne4+oodPhu6r4Z3PB5KvODZxC+Z6JUbheZjiFsPXokKVh7wRqcV5r4tnLM17ef+OcOPbnzkfRMtnJQRsK+cIuVdIH718/id5rEdlXSh1Y9IHwx4zeTl2l5X4fPt4fF19M2GqMy1fMzctqe3q02mDfGc8cHL1rJTLSLEaJuMb7JpLc40uB6My6cjPEdqt5WEyu/9UbrUGhhcx/5kbRD+hfg5oEu0i/ippNexnCcCLBB92LBLgdzmPbLvTtTrHR+rKDRzrPFeeUjLynQjKJRIZxvbnQDuIc4K030uRB1qH8sd3jDV71eseimjnWqXQT3g3XXjcuBb6Yoft0eO3c+G7nJUP9NdDBk8Uhp2wmOH+16d79HWO/MArGpzzDY5xFwGuU9ihtNmNq0+U8ecIX+2ORWu2pY0NKpRe4udifqSszVFpVLTKuaTVNpQ9s+IPAg+CCy2nAxs22+TXFx1OBaLO++/s7PSch6qdChOiPuztkhupjZyJ3z4SXOZJejl2cZSI722HZx+ZDbyHvDmEunK8CZEtK9JAQSiIgIiICIiAiglWDTGzl36EF2LFDRMlainUnOSEpNBntPliqqXSLZ6JuvlxkVYAWsXEQ2NGAHij4DDi1p7ApRY6Gclv1GH7stxI5IKG3QXjc9yrmqZrPlRZ2XGQdUR/bZPMKTR54uafiY0qzaVcMzKnkr25LcWqYbsYcE72SWFSajo468KA389g9ipp9LeXuYCWASw6zts9AWB6vL/AKvKvk/p3o+qaGLw0g/ge53BWn1XRiZtiR2d/NY1Z00wWg5p8SZM7DWmQGsuIktHFyxv+5e0avs3H/jKl4ye9anO2Z8OnZQ2N6lLij4obiOICz4LDL/MQnfG0N5rjYWWDDcYDifhn3NY3mt5DcHNBsObMYGYcN4OCZ29qs53i2tIoMR2DKM8dnktTSsnHOxocF3wkKWEgzaXDsW+qqIIjTbaJtIFoAtBB2DArPlcp7JeU5e7iaVkm32qB8p8itZHyTgaaJFbutr1HNN0Fw3Od5pY1RHjtB5hZ6+IuR5FEyZoo/dxm75+IWJRKka18zEstIk6xNpLQQQOLWr2gwne/Pe1p8lbNBniITt8P9Vm8efzF6vM4dHa3qR4g2HpDg4kK4aQGYvAn7TBZ4tvHCS9BiVFDPWgQDuBb4LDpOSdHd1qM38r5eSklh1/XLVbWEYxGye0smLTwdWAIGk7V1ESgQnmcSG2/wBoAd8sea1jsiaODNsKOyRHVeD4rc0WTG2TbIaB1gbTm7hpGtdON1LxxxuXLYFHYWMY3OuE9jWkYrxatOuO3mvVsrTno73AGXRa0HGTQGifBcRXVR5uEYkS7Q3WXHABbjnXs1Cp9oH4jyCs13F+zE/en3FaeqqRK18R5BZtYxLUMb/Aq4NVRHEsE7zrV5jSHOJ02Zdg/VW4DJNAV0FaZURofTY6el4lvE593ethVlXujxWw2YuN50NbpcdgWFYJcNQ0fiK9OyTyf9XhWnj7WJIu/CNDPPbuCo3VFgBjGsGDWtaNzRIcldREBERAUTVinn7M9nNakPP0EG+mrMakhu06gtRnT9TUW0GXFpBd5K0VZt70ERFTDo4aJNEhMyGgTMzLZNG39l2BCGL9SS2romwmbQRfq5VNi6/NNT1U5tRmldtj6BUWxrCanqt5pSGKue0cVNlNMWYtGa/rCctOkbisY1ODgT3FbNjEc+SnZqTWsFVEe3LeJq8aI7S9plhNgPir7r1Q4LZfRixqvJM7Tb9TQFjOqieL+5bSyrZaoWMaDUzBeST2y5LLbDAEgJDYoUtKl1MUuhqkw1ec6apKaziyYaiwrxKpKbV9ftbAKm9V2Vg1rWbYLdbjgFNWXkvUmkNhsL4jg1rby5xkAuRpNfuiF72Ta14DIYPWzd/TI0FxldqbtWNSoTnyi0qLnjMmHDAswof5NLhrPfcsmrqLOcWLcBeJ6tazbre35YTasDGmJGOGjTPQBtXJ19UzaW8OfGLQOqyybLeOldXWFKMV08GjqjUNZ2rEsKYaigHEkYucRtGAN+5Zcd9w3qwxqqim4b1UWpqmGDadPDo2eF/esan03NtulaOA/qOweQW1yLqR1KEJt9kMhuiP0hsgcfeJw7dRVZdPkNUFt2fiDotP2YPtPHtbhz3Lvlbo8BrGhrAA1oAAGAAwCuqgiIgIiIMasfuz+XmFx+UxObYBO+I0XGU7nXLr6y+7P5ea5etqGYrQ0C4EOBDgCHCY07CrBpnQC2VmI8YTAiWpTEU4iQP3Y4lbKoY7y6I17y6yIJE9Fpsz9bFiiqIjT0XxRon0XCUydY0k8dqzKno5Y99ovc58rywtHRnpw09ytRtkUTULKqiVBKhJoCKJpNSiZoXlUqCoKppaWnrSHHMRphzsDEMdIk6ZiYmMBcdauNpcQuAdBdI+0CWWZ6ZE8irg2win6JQxitO6muh0hkKdtrxgeuzHSMRdpv2raJZi6uZ76uU5/wCpfqrM0mmi+I/1epdHnq4rHmk02mr+d2KLasTRNNX7aWxrVi0ltQZFpJrGtfUktIqmsaxEJhJx0DWVxFOphiOLnldnGojH9ZjTtkuFMEviEDCZ/wCkozKtoucNp3VbgDpOvcrNfUh8VtiC8MAIvsztS1agsqkPIZYhyGgm+W65a8wogwDD2uHgoutfVVKe4vhxZW4RbMjBzXTsnfce5XPtvWJWWZix1p9MRJi7HDHR26FkUOr7DnvN74hBcdFwkANiyrKsRaDVTSBcFkBis0wXDegvVHkSafEJc4w4TGOaXNslxim9rQHTEgLzPYNN3pmTWTrKFR2wYZLrIE3uAtPIEgTLZctfkDVzoVGJeJZ11sDSGWQATvlPcQumWmRERAREQEREFqkwbbSJywWA6qXaHDgR4raIg1Bqt/4T2nyVBoET3eBb5rdIg0Jor/ddwnyVtzCMQRvB8l0Mkkg5slF0ZbPFW3URhxa35Qg0CTW8NXQ/dHZMcladVLD7w3OPjNBp5qlx1Lbmpm6HO7j4K26pNT+LfIoNBDZGHWcx+vFvAgK2/OzILCbjItiuA3HeVv3VM/Q5veFbdVMTU07neYQaOhssO+4kTi8G1p0kknvWxmr7qviD2D2Fp8VbNGePYd8pSihRNQ67GY3gjmoDhrUFU0moRFTNJqEmoYJNRNQ4TQxpH02k2bQBuzjntfDkGtF7QHXWiQqoldPDjNrWgttsDw604TkBd7RvMpYSVykVGwGcNhnJ0+ndO6Qk4EX37lVRKqIvzkZt56OcaRylLsW/RGygvm0EggkAyOInoK0VQ1QY77LbhMl7x7LSTh+Iyu4rfLa5K0draLDLRIuFpx1uJvJ+tCz7q1rshGezFcN7WnyWNEyEd7MVp3tI5ErskTDXCRMh4wwdDPa4c2rGfkhSB7AO57fEr0REw15m/J2kDGC/sAPIq3AqOK6NCaYT5ZxhdaYQ2wDN0ybpSXp8kkmGgClEVQREQEREBERAREQEREBERAREQEREBERAREQQilEEKl0EHEA7wCq0QYz6vhnFjeAHJW3VTD92W5zh4rNRBrjUjNbx2g8wrbqiGh57QDyktqiDTOqJ2h47WkeKtmpYn4D2n+1b1Qg581XF93g5vjJWnUKIMWO7JHkV0qIOWfAcMWuH5XeS3VQwHMo0JrwQ4MbMHEHUVnqVAREVBERAREQEREBERAREQER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9221" name="AutoShape 4" descr="data:image/jpeg;base64,/9j/4AAQSkZJRgABAQAAAQABAAD/2wCEAAkGBhQSEBQUEBQUFRUUFA8UFRUUFBUUFBUQFBUVFRQUFBcXHCYeGBkjGRUVHy8gIycpLCwsFR4xNTAqNSYrLCkBCQoKDgwOFw8PFywcFR0pKSkpKSkpKSkpKSkpKSwpKSkpKSkpKSkpKSkpKS0pKSopKSk1MjAsKiksLi8pLCkpKf/AABEIAJ0BQQMBIgACEQEDEQH/xAAcAAEAAQUBAQAAAAAAAAAAAAAAAQIDBAUGBwj/xABGEAABAgIFCAYHBQYGAwAAAAABAAIDEQQFEiExBhNBUWFxkbEiMoGhwdEHFEJScpLwIzNiguEVQ1OywtIXNJOis/EWc4P/xAAZAQEBAQEBAQAAAAAAAAAAAAAAAQIDBAX/xAAhEQEBAQACAAcBAQAAAAAAAAAAARECEgMTITFBUWGBBP/aAAwDAQACEQMRAD8A9xREQEREBERAREQEREBERAREQEREBFBKxI9PAubft0fqgzEWldEJMyTxUCK7WeJVwbtFphSXe8eKkUx/vHuTBuEWp9efr7gn7Rfs4KDbItX+03ah3+aqFaH3RxKDZItcK1/D3/opFbD3TxQbBFgftdup3d5qoVqzbw/VBmosUVkzX3FSKez3h3oMlFZFMZ7zeKqFJb7zeIQXEVIiDWOKmaCUSaTQESaICIiAiIgIiICIiAiIgIiICIiAiK3GjhuPDSguTWPHpjW7TqHisONTScLh3rHVwXY1Ic7HDUMFaRFQUFSoQEREBRJEQQiIiIUKpURJy6Mp7cERKgqpryAJhpN07iANcjO/RK5HkaBJFihQVKIqlCFUqURTJSpUIGcOs8VUKS73ncSqVS4yRFx9YvaCS8gDboVzJmuXR3xQ4zDQwtnjfaBnwXJVtWds2WnojvK3eQHWjfDD5uWWnZIiICIiAiIgIiICIiAiKCglUveAJkyWLHp4Fzbz3fqsKJELjMmaDJjVhobx/RYhM8VCKgiIqCiSmaglAVL3gAkkADEkyA3kqpedZZMjZ9xi2s3+7N+bDZYDQHTnOd/Yg66kZVUZmMVpOpgc/vaJd6wouXlHHVEV35Wjm5efySSYjuDl/D/hP+Zqj/EBn8F/zt8lxElBVwd03L+HphRPmar0PLqAcRFbva08nLz+aiaYj02DlXRnfvQ34w5veRJbKFSGvE2Oa4a2kOHELyC0rtHpLobg5jnNdoLSQd12O5RXrqpWJU8aI6BDMYSeW9IESOJkSNBIkZbVloohKFQgTUIiCCiFQSgErQVzWs5sYd58FerqtrPQYb9J1DVvXOkqCpxXW+j/AK0bdC5vXIErr/R91o26FzeoOzREQEREBERAREQFBKlYtOiSaN/gUFcalhu07FgRqQ52OGpWo1ODGlzyA1oJJOgDFVwKUHtBaDeAb2yN+xTtIuLZKpgxLQmWubsdYn3OKyS8aQeBQObsTtDKtBu3l5qc0fqav5hp0hT6oE7QxjGEfqfiqbG7iFkmh7VBox1nir2iMfNlLB1Hgrpo5TNOGrgPJXYLBVJE/HbvWR0vqfgoLnah3+ag09Jybo8SZdBYCdLZsP8AsIWBEyGo5wMRu54P8wK6a1+Hl5KknZy8ldHIxMgGezFeN7Wu5SVo+j8fx3f6Y/uXZEjV3fqom1XUxx3+Hzf4zv8ATH9yrZ6P4Y60WIdzWN5zXW9H6J8kkNfJDHOwsiaMMQ93xPI/kAW0odVQoV8KGxp1hotfMb+9Z2bGvl5pmtvcfJFW0VZhfV/iFTmt3EIIKpVebP0QVBhnUeCClJqCUQFqq4rXNiy3rHuGverla1oITfxHAeJ2LkosUuJJMyVKJe+ZmVE1E1S9s+LTwIPgoLk12Ho9xjboP9a41dj6PMY+6D/Wg7RERAREQEREBERAWHWfVHxeBWYsGtHSYPi8Cg57KL/KRv8A1u8F456UqNHi1pDh0URHRHQYUmwibXUZeZYDabgvWsorUSjRWMxcwtaJgTJI1rUOprxEfmYdkustLpAPe1gk20ZWjcMML1ztytSOEomSFYQGgxqZHD5TEOHHiul8rr+W0rNhUqtGdSNSj8T3P7jNdlFh0prZhrnF15sBtr8znOBWirKl0zD1WOZ6yDj8IWdlaxjMrit2XvpkNuBsxfV3ET1iwSDsxW1qjKmmuJa+mURxABP2AcQCZT6JZpXNxKIBjAjgyEwWOkDK8AmcxOauUKmQ4Z+6lrLmA+CmD0Cj5VvH3kaju2Ngvb350rcVdlLCiEgukbpSD5HmvPW1k0joxbG6HD8QseLXlMgvHqscRGmwXWgwTkb2ylddp2qyUbulemHNOcItBpVlrnNzjHNc10jKYtBtyuUb03UF3XbSofxQWn+RxXFxMiIsRrhnYTrRc692BcbUhPCS0Ef0dUxuEIP+FzSrxlu76f128bw5w48eXG7L+e1+ntFF9KNXRJSpLWz0RIcRne5oHetrAyuob+rSqOf/AKMHMr5yjZIUpnWo8T5SeSxzUkXTDcN7SFq8OUcvDne4+oodPhu6r4Z3PB5KvODZxC+Z6JUbheZjiFsPXokKVh7wRqcV5r4tnLM17ef+OcOPbnzkfRMtnJQRsK+cIuVdIH718/id5rEdlXSh1Y9IHwx4zeTl2l5X4fPt4fF19M2GqMy1fMzctqe3q02mDfGc8cHL1rJTLSLEaJuMb7JpLc40uB6My6cjPEdqt5WEyu/9UbrUGhhcx/5kbRD+hfg5oEu0i/ippNexnCcCLBB92LBLgdzmPbLvTtTrHR+rKDRzrPFeeUjLynQjKJRIZxvbnQDuIc4K030uRB1qH8sd3jDV71eseimjnWqXQT3g3XXjcuBb6Yoft0eO3c+G7nJUP9NdDBk8Uhp2wmOH+16d79HWO/MArGpzzDY5xFwGuU9ihtNmNq0+U8ecIX+2ORWu2pY0NKpRe4udifqSszVFpVLTKuaTVNpQ9s+IPAg+CCy2nAxs22+TXFx1OBaLO++/s7PSch6qdChOiPuztkhupjZyJ3z4SXOZJejl2cZSI722HZx+ZDbyHvDmEunK8CZEtK9JAQSiIgIiICIiAiglWDTGzl36EF2LFDRMlainUnOSEpNBntPliqqXSLZ6JuvlxkVYAWsXEQ2NGAHij4DDi1p7ApRY6Gclv1GH7stxI5IKG3QXjc9yrmqZrPlRZ2XGQdUR/bZPMKTR54uafiY0qzaVcMzKnkr25LcWqYbsYcE72SWFSajo468KA389g9ipp9LeXuYCWASw6zts9AWB6vL/AKvKvk/p3o+qaGLw0g/ge53BWn1XRiZtiR2d/NY1Z00wWg5p8SZM7DWmQGsuIktHFyxv+5e0avs3H/jKl4ye9anO2Z8OnZQ2N6lLij4obiOICz4LDL/MQnfG0N5rjYWWDDcYDifhn3NY3mt5DcHNBsObMYGYcN4OCZ29qs53i2tIoMR2DKM8dnktTSsnHOxocF3wkKWEgzaXDsW+qqIIjTbaJtIFoAtBB2DArPlcp7JeU5e7iaVkm32qB8p8itZHyTgaaJFbutr1HNN0Fw3Od5pY1RHjtB5hZ6+IuR5FEyZoo/dxm75+IWJRKka18zEstIk6xNpLQQQOLWr2gwne/Pe1p8lbNBniITt8P9Vm8efzF6vM4dHa3qR4g2HpDg4kK4aQGYvAn7TBZ4tvHCS9BiVFDPWgQDuBb4LDpOSdHd1qM38r5eSklh1/XLVbWEYxGye0smLTwdWAIGk7V1ESgQnmcSG2/wBoAd8sea1jsiaODNsKOyRHVeD4rc0WTG2TbIaB1gbTm7hpGtdON1LxxxuXLYFHYWMY3OuE9jWkYrxatOuO3mvVsrTno73AGXRa0HGTQGifBcRXVR5uEYkS7Q3WXHABbjnXs1Cp9oH4jyCs13F+zE/en3FaeqqRK18R5BZtYxLUMb/Aq4NVRHEsE7zrV5jSHOJ02Zdg/VW4DJNAV0FaZURofTY6el4lvE593ethVlXujxWw2YuN50NbpcdgWFYJcNQ0fiK9OyTyf9XhWnj7WJIu/CNDPPbuCo3VFgBjGsGDWtaNzRIcldREBERAUTVinn7M9nNakPP0EG+mrMakhu06gtRnT9TUW0GXFpBd5K0VZt70ERFTDo4aJNEhMyGgTMzLZNG39l2BCGL9SS2romwmbQRfq5VNi6/NNT1U5tRmldtj6BUWxrCanqt5pSGKue0cVNlNMWYtGa/rCctOkbisY1ODgT3FbNjEc+SnZqTWsFVEe3LeJq8aI7S9plhNgPir7r1Q4LZfRixqvJM7Tb9TQFjOqieL+5bSyrZaoWMaDUzBeST2y5LLbDAEgJDYoUtKl1MUuhqkw1ec6apKaziyYaiwrxKpKbV9ftbAKm9V2Vg1rWbYLdbjgFNWXkvUmkNhsL4jg1rby5xkAuRpNfuiF72Ta14DIYPWzd/TI0FxldqbtWNSoTnyi0qLnjMmHDAswof5NLhrPfcsmrqLOcWLcBeJ6tazbre35YTasDGmJGOGjTPQBtXJ19UzaW8OfGLQOqyybLeOldXWFKMV08GjqjUNZ2rEsKYaigHEkYucRtGAN+5Zcd9w3qwxqqim4b1UWpqmGDadPDo2eF/esan03NtulaOA/qOweQW1yLqR1KEJt9kMhuiP0hsgcfeJw7dRVZdPkNUFt2fiDotP2YPtPHtbhz3Lvlbo8BrGhrAA1oAAGAAwCuqgiIgIiIMasfuz+XmFx+UxObYBO+I0XGU7nXLr6y+7P5ea5etqGYrQ0C4EOBDgCHCY07CrBpnQC2VmI8YTAiWpTEU4iQP3Y4lbKoY7y6I17y6yIJE9Fpsz9bFiiqIjT0XxRon0XCUydY0k8dqzKno5Y99ovc58rywtHRnpw09ytRtkUTULKqiVBKhJoCKJpNSiZoXlUqCoKppaWnrSHHMRphzsDEMdIk6ZiYmMBcdauNpcQuAdBdI+0CWWZ6ZE8irg2win6JQxitO6muh0hkKdtrxgeuzHSMRdpv2raJZi6uZ76uU5/wCpfqrM0mmi+I/1epdHnq4rHmk02mr+d2KLasTRNNX7aWxrVi0ltQZFpJrGtfUktIqmsaxEJhJx0DWVxFOphiOLnldnGojH9ZjTtkuFMEviEDCZ/wCkozKtoucNp3VbgDpOvcrNfUh8VtiC8MAIvsztS1agsqkPIZYhyGgm+W65a8wogwDD2uHgoutfVVKe4vhxZW4RbMjBzXTsnfce5XPtvWJWWZix1p9MRJi7HDHR26FkUOr7DnvN74hBcdFwkANiyrKsRaDVTSBcFkBis0wXDegvVHkSafEJc4w4TGOaXNslxim9rQHTEgLzPYNN3pmTWTrKFR2wYZLrIE3uAtPIEgTLZctfkDVzoVGJeJZ11sDSGWQATvlPcQumWmRERAREQEREFqkwbbSJywWA6qXaHDgR4raIg1Bqt/4T2nyVBoET3eBb5rdIg0Jor/ddwnyVtzCMQRvB8l0Mkkg5slF0ZbPFW3URhxa35Qg0CTW8NXQ/dHZMcladVLD7w3OPjNBp5qlx1Lbmpm6HO7j4K26pNT+LfIoNBDZGHWcx+vFvAgK2/OzILCbjItiuA3HeVv3VM/Q5veFbdVMTU07neYQaOhssO+4kTi8G1p0kknvWxmr7qviD2D2Fp8VbNGePYd8pSihRNQ67GY3gjmoDhrUFU0moRFTNJqEmoYJNRNQ4TQxpH02k2bQBuzjntfDkGtF7QHXWiQqoldPDjNrWgttsDw604TkBd7RvMpYSVykVGwGcNhnJ0+ndO6Qk4EX37lVRKqIvzkZt56OcaRylLsW/RGygvm0EggkAyOInoK0VQ1QY77LbhMl7x7LSTh+Iyu4rfLa5K0draLDLRIuFpx1uJvJ+tCz7q1rshGezFcN7WnyWNEyEd7MVp3tI5ErskTDXCRMh4wwdDPa4c2rGfkhSB7AO57fEr0REw15m/J2kDGC/sAPIq3AqOK6NCaYT5ZxhdaYQ2wDN0ybpSXp8kkmGgClEVQREQEREBERAREQEREBERAREQEREBERAREQQilEEKl0EHEA7wCq0QYz6vhnFjeAHJW3VTD92W5zh4rNRBrjUjNbx2g8wrbqiGh57QDyktqiDTOqJ2h47WkeKtmpYn4D2n+1b1Qg581XF93g5vjJWnUKIMWO7JHkV0qIOWfAcMWuH5XeS3VQwHMo0JrwQ4MbMHEHUVnqVAREVBERAREQEREBERAREQER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6000750" y="4572000"/>
            <a:ext cx="1143000" cy="7858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  <p:sp>
        <p:nvSpPr>
          <p:cNvPr id="9" name="8 Rectángulo"/>
          <p:cNvSpPr/>
          <p:nvPr/>
        </p:nvSpPr>
        <p:spPr>
          <a:xfrm>
            <a:off x="2214563" y="4572000"/>
            <a:ext cx="785812" cy="7858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Unidades ópticas</a:t>
            </a:r>
          </a:p>
        </p:txBody>
      </p:sp>
      <p:sp>
        <p:nvSpPr>
          <p:cNvPr id="10243" name="AutoShape 2" descr="data:image/jpeg;base64,/9j/4AAQSkZJRgABAQAAAQABAAD/2wCEAAkGBhQSEBQUEBQUFRUUFA8UFRUUFBUUFBUQFBUVFRQUFBcXHCYeGBkjGRUVHy8gIycpLCwsFR4xNTAqNSYrLCkBCQoKDgwOFw8PFywcFR0pKSkpKSkpKSkpKSkpKSwpKSkpKSkpKSkpKSkpKS0pKSopKSk1MjAsKiksLi8pLCkpKf/AABEIAJ0BQQMBIgACEQEDEQH/xAAcAAEAAQUBAQAAAAAAAAAAAAAAAQIDBAUGBwj/xABGEAABAgIFCAYHBQYGAwAAAAABAAIDEQQFEiExBhNBUWFxkbEiMoGhwdEHFEJScpLwIzNiguEVQ1OywtIXNJOis/EWc4P/xAAZAQEBAQEBAQAAAAAAAAAAAAAAAQIDBAX/xAAhEQEBAQACAAcBAQAAAAAAAAAAARECEgMTITFBUWGBBP/aAAwDAQACEQMRAD8A9xREQEREBERAREQEREBERAREQEREBFBKxI9PAubft0fqgzEWldEJMyTxUCK7WeJVwbtFphSXe8eKkUx/vHuTBuEWp9efr7gn7Rfs4KDbItX+03ah3+aqFaH3RxKDZItcK1/D3/opFbD3TxQbBFgftdup3d5qoVqzbw/VBmosUVkzX3FSKez3h3oMlFZFMZ7zeKqFJb7zeIQXEVIiDWOKmaCUSaTQESaICIiAiIgIiICIiAiIgIiICIiAiK3GjhuPDSguTWPHpjW7TqHisONTScLh3rHVwXY1Ic7HDUMFaRFQUFSoQEREBRJEQQiIiIUKpURJy6Mp7cERKgqpryAJhpN07iANcjO/RK5HkaBJFihQVKIqlCFUqURTJSpUIGcOs8VUKS73ncSqVS4yRFx9YvaCS8gDboVzJmuXR3xQ4zDQwtnjfaBnwXJVtWds2WnojvK3eQHWjfDD5uWWnZIiICIiAiIgIiICIiAiKCglUveAJkyWLHp4Fzbz3fqsKJELjMmaDJjVhobx/RYhM8VCKgiIqCiSmaglAVL3gAkkADEkyA3kqpedZZMjZ9xi2s3+7N+bDZYDQHTnOd/Yg66kZVUZmMVpOpgc/vaJd6wouXlHHVEV35Wjm5efySSYjuDl/D/hP+Zqj/EBn8F/zt8lxElBVwd03L+HphRPmar0PLqAcRFbva08nLz+aiaYj02DlXRnfvQ34w5veRJbKFSGvE2Oa4a2kOHELyC0rtHpLobg5jnNdoLSQd12O5RXrqpWJU8aI6BDMYSeW9IESOJkSNBIkZbVloohKFQgTUIiCCiFQSgErQVzWs5sYd58FerqtrPQYb9J1DVvXOkqCpxXW+j/AK0bdC5vXIErr/R91o26FzeoOzREQEREBERAREQFBKlYtOiSaN/gUFcalhu07FgRqQ52OGpWo1ODGlzyA1oJJOgDFVwKUHtBaDeAb2yN+xTtIuLZKpgxLQmWubsdYn3OKyS8aQeBQObsTtDKtBu3l5qc0fqav5hp0hT6oE7QxjGEfqfiqbG7iFkmh7VBox1nir2iMfNlLB1Hgrpo5TNOGrgPJXYLBVJE/HbvWR0vqfgoLnah3+ag09Jybo8SZdBYCdLZsP8AsIWBEyGo5wMRu54P8wK6a1+Hl5KknZy8ldHIxMgGezFeN7Wu5SVo+j8fx3f6Y/uXZEjV3fqom1XUxx3+Hzf4zv8ATH9yrZ6P4Y60WIdzWN5zXW9H6J8kkNfJDHOwsiaMMQ93xPI/kAW0odVQoV8KGxp1hotfMb+9Z2bGvl5pmtvcfJFW0VZhfV/iFTmt3EIIKpVebP0QVBhnUeCClJqCUQFqq4rXNiy3rHuGverla1oITfxHAeJ2LkosUuJJMyVKJe+ZmVE1E1S9s+LTwIPgoLk12Ho9xjboP9a41dj6PMY+6D/Wg7RERAREQEREBERAWHWfVHxeBWYsGtHSYPi8Cg57KL/KRv8A1u8F456UqNHi1pDh0URHRHQYUmwibXUZeZYDabgvWsorUSjRWMxcwtaJgTJI1rUOprxEfmYdkustLpAPe1gk20ZWjcMML1ztytSOEomSFYQGgxqZHD5TEOHHiul8rr+W0rNhUqtGdSNSj8T3P7jNdlFh0prZhrnF15sBtr8znOBWirKl0zD1WOZ6yDj8IWdlaxjMrit2XvpkNuBsxfV3ET1iwSDsxW1qjKmmuJa+mURxABP2AcQCZT6JZpXNxKIBjAjgyEwWOkDK8AmcxOauUKmQ4Z+6lrLmA+CmD0Cj5VvH3kaju2Ngvb350rcVdlLCiEgukbpSD5HmvPW1k0joxbG6HD8QseLXlMgvHqscRGmwXWgwTkb2ylddp2qyUbulemHNOcItBpVlrnNzjHNc10jKYtBtyuUb03UF3XbSofxQWn+RxXFxMiIsRrhnYTrRc692BcbUhPCS0Ef0dUxuEIP+FzSrxlu76f128bw5w48eXG7L+e1+ntFF9KNXRJSpLWz0RIcRne5oHetrAyuob+rSqOf/AKMHMr5yjZIUpnWo8T5SeSxzUkXTDcN7SFq8OUcvDne4+oodPhu6r4Z3PB5KvODZxC+Z6JUbheZjiFsPXokKVh7wRqcV5r4tnLM17ef+OcOPbnzkfRMtnJQRsK+cIuVdIH718/id5rEdlXSh1Y9IHwx4zeTl2l5X4fPt4fF19M2GqMy1fMzctqe3q02mDfGc8cHL1rJTLSLEaJuMb7JpLc40uB6My6cjPEdqt5WEyu/9UbrUGhhcx/5kbRD+hfg5oEu0i/ippNexnCcCLBB92LBLgdzmPbLvTtTrHR+rKDRzrPFeeUjLynQjKJRIZxvbnQDuIc4K030uRB1qH8sd3jDV71eseimjnWqXQT3g3XXjcuBb6Yoft0eO3c+G7nJUP9NdDBk8Uhp2wmOH+16d79HWO/MArGpzzDY5xFwGuU9ihtNmNq0+U8ecIX+2ORWu2pY0NKpRe4udifqSszVFpVLTKuaTVNpQ9s+IPAg+CCy2nAxs22+TXFx1OBaLO++/s7PSch6qdChOiPuztkhupjZyJ3z4SXOZJejl2cZSI722HZx+ZDbyHvDmEunK8CZEtK9JAQSiIgIiICIiAiglWDTGzl36EF2LFDRMlainUnOSEpNBntPliqqXSLZ6JuvlxkVYAWsXEQ2NGAHij4DDi1p7ApRY6Gclv1GH7stxI5IKG3QXjc9yrmqZrPlRZ2XGQdUR/bZPMKTR54uafiY0qzaVcMzKnkr25LcWqYbsYcE72SWFSajo468KA389g9ipp9LeXuYCWASw6zts9AWB6vL/AKvKvk/p3o+qaGLw0g/ge53BWn1XRiZtiR2d/NY1Z00wWg5p8SZM7DWmQGsuIktHFyxv+5e0avs3H/jKl4ye9anO2Z8OnZQ2N6lLij4obiOICz4LDL/MQnfG0N5rjYWWDDcYDifhn3NY3mt5DcHNBsObMYGYcN4OCZ29qs53i2tIoMR2DKM8dnktTSsnHOxocF3wkKWEgzaXDsW+qqIIjTbaJtIFoAtBB2DArPlcp7JeU5e7iaVkm32qB8p8itZHyTgaaJFbutr1HNN0Fw3Od5pY1RHjtB5hZ6+IuR5FEyZoo/dxm75+IWJRKka18zEstIk6xNpLQQQOLWr2gwne/Pe1p8lbNBniITt8P9Vm8efzF6vM4dHa3qR4g2HpDg4kK4aQGYvAn7TBZ4tvHCS9BiVFDPWgQDuBb4LDpOSdHd1qM38r5eSklh1/XLVbWEYxGye0smLTwdWAIGk7V1ESgQnmcSG2/wBoAd8sea1jsiaODNsKOyRHVeD4rc0WTG2TbIaB1gbTm7hpGtdON1LxxxuXLYFHYWMY3OuE9jWkYrxatOuO3mvVsrTno73AGXRa0HGTQGifBcRXVR5uEYkS7Q3WXHABbjnXs1Cp9oH4jyCs13F+zE/en3FaeqqRK18R5BZtYxLUMb/Aq4NVRHEsE7zrV5jSHOJ02Zdg/VW4DJNAV0FaZURofTY6el4lvE593ethVlXujxWw2YuN50NbpcdgWFYJcNQ0fiK9OyTyf9XhWnj7WJIu/CNDPPbuCo3VFgBjGsGDWtaNzRIcldREBERAUTVinn7M9nNakPP0EG+mrMakhu06gtRnT9TUW0GXFpBd5K0VZt70ERFTDo4aJNEhMyGgTMzLZNG39l2BCGL9SS2romwmbQRfq5VNi6/NNT1U5tRmldtj6BUWxrCanqt5pSGKue0cVNlNMWYtGa/rCctOkbisY1ODgT3FbNjEc+SnZqTWsFVEe3LeJq8aI7S9plhNgPir7r1Q4LZfRixqvJM7Tb9TQFjOqieL+5bSyrZaoWMaDUzBeST2y5LLbDAEgJDYoUtKl1MUuhqkw1ec6apKaziyYaiwrxKpKbV9ftbAKm9V2Vg1rWbYLdbjgFNWXkvUmkNhsL4jg1rby5xkAuRpNfuiF72Ta14DIYPWzd/TI0FxldqbtWNSoTnyi0qLnjMmHDAswof5NLhrPfcsmrqLOcWLcBeJ6tazbre35YTasDGmJGOGjTPQBtXJ19UzaW8OfGLQOqyybLeOldXWFKMV08GjqjUNZ2rEsKYaigHEkYucRtGAN+5Zcd9w3qwxqqim4b1UWpqmGDadPDo2eF/esan03NtulaOA/qOweQW1yLqR1KEJt9kMhuiP0hsgcfeJw7dRVZdPkNUFt2fiDotP2YPtPHtbhz3Lvlbo8BrGhrAA1oAAGAAwCuqgiIgIiIMasfuz+XmFx+UxObYBO+I0XGU7nXLr6y+7P5ea5etqGYrQ0C4EOBDgCHCY07CrBpnQC2VmI8YTAiWpTEU4iQP3Y4lbKoY7y6I17y6yIJE9Fpsz9bFiiqIjT0XxRon0XCUydY0k8dqzKno5Y99ovc58rywtHRnpw09ytRtkUTULKqiVBKhJoCKJpNSiZoXlUqCoKppaWnrSHHMRphzsDEMdIk6ZiYmMBcdauNpcQuAdBdI+0CWWZ6ZE8irg2win6JQxitO6muh0hkKdtrxgeuzHSMRdpv2raJZi6uZ76uU5/wCpfqrM0mmi+I/1epdHnq4rHmk02mr+d2KLasTRNNX7aWxrVi0ltQZFpJrGtfUktIqmsaxEJhJx0DWVxFOphiOLnldnGojH9ZjTtkuFMEviEDCZ/wCkozKtoucNp3VbgDpOvcrNfUh8VtiC8MAIvsztS1agsqkPIZYhyGgm+W65a8wogwDD2uHgoutfVVKe4vhxZW4RbMjBzXTsnfce5XPtvWJWWZix1p9MRJi7HDHR26FkUOr7DnvN74hBcdFwkANiyrKsRaDVTSBcFkBis0wXDegvVHkSafEJc4w4TGOaXNslxim9rQHTEgLzPYNN3pmTWTrKFR2wYZLrIE3uAtPIEgTLZctfkDVzoVGJeJZ11sDSGWQATvlPcQumWmRERAREQEREFqkwbbSJywWA6qXaHDgR4raIg1Bqt/4T2nyVBoET3eBb5rdIg0Jor/ddwnyVtzCMQRvB8l0Mkkg5slF0ZbPFW3URhxa35Qg0CTW8NXQ/dHZMcladVLD7w3OPjNBp5qlx1Lbmpm6HO7j4K26pNT+LfIoNBDZGHWcx+vFvAgK2/OzILCbjItiuA3HeVv3VM/Q5veFbdVMTU07neYQaOhssO+4kTi8G1p0kknvWxmr7qviD2D2Fp8VbNGePYd8pSihRNQ67GY3gjmoDhrUFU0moRFTNJqEmoYJNRNQ4TQxpH02k2bQBuzjntfDkGtF7QHXWiQqoldPDjNrWgttsDw604TkBd7RvMpYSVykVGwGcNhnJ0+ndO6Qk4EX37lVRKqIvzkZt56OcaRylLsW/RGygvm0EggkAyOInoK0VQ1QY77LbhMl7x7LSTh+Iyu4rfLa5K0draLDLRIuFpx1uJvJ+tCz7q1rshGezFcN7WnyWNEyEd7MVp3tI5ErskTDXCRMh4wwdDPa4c2rGfkhSB7AO57fEr0REw15m/J2kDGC/sAPIq3AqOK6NCaYT5ZxhdaYQ2wDN0ybpSXp8kkmGgClEVQREQEREBERAREQEREBERAREQEREBERAREQQilEEKl0EHEA7wCq0QYz6vhnFjeAHJW3VTD92W5zh4rNRBrjUjNbx2g8wrbqiGh57QDyktqiDTOqJ2h47WkeKtmpYn4D2n+1b1Qg581XF93g5vjJWnUKIMWO7JHkV0qIOWfAcMWuH5XeS3VQwHMo0JrwQ4MbMHEHUVnqVAREVBERAREQEREBERAREQER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10244" name="AutoShape 4" descr="data:image/jpeg;base64,/9j/4AAQSkZJRgABAQAAAQABAAD/2wCEAAkGBhQSEBQUEBQUFRUUFA8UFRUUFBUUFBUQFBUVFRQUFBcXHCYeGBkjGRUVHy8gIycpLCwsFR4xNTAqNSYrLCkBCQoKDgwOFw8PFywcFR0pKSkpKSkpKSkpKSkpKSwpKSkpKSkpKSkpKSkpKS0pKSopKSk1MjAsKiksLi8pLCkpKf/AABEIAJ0BQQMBIgACEQEDEQH/xAAcAAEAAQUBAQAAAAAAAAAAAAAAAQIDBAUGBwj/xABGEAABAgIFCAYHBQYGAwAAAAABAAIDEQQFEiExBhNBUWFxkbEiMoGhwdEHFEJScpLwIzNiguEVQ1OywtIXNJOis/EWc4P/xAAZAQEBAQEBAQAAAAAAAAAAAAAAAQIDBAX/xAAhEQEBAQACAAcBAQAAAAAAAAAAARECEgMTITFBUWGBBP/aAAwDAQACEQMRAD8A9xREQEREBERAREQEREBERAREQEREBFBKxI9PAubft0fqgzEWldEJMyTxUCK7WeJVwbtFphSXe8eKkUx/vHuTBuEWp9efr7gn7Rfs4KDbItX+03ah3+aqFaH3RxKDZItcK1/D3/opFbD3TxQbBFgftdup3d5qoVqzbw/VBmosUVkzX3FSKez3h3oMlFZFMZ7zeKqFJb7zeIQXEVIiDWOKmaCUSaTQESaICIiAiIgIiICIiAiIgIiICIiAiK3GjhuPDSguTWPHpjW7TqHisONTScLh3rHVwXY1Ic7HDUMFaRFQUFSoQEREBRJEQQiIiIUKpURJy6Mp7cERKgqpryAJhpN07iANcjO/RK5HkaBJFihQVKIqlCFUqURTJSpUIGcOs8VUKS73ncSqVS4yRFx9YvaCS8gDboVzJmuXR3xQ4zDQwtnjfaBnwXJVtWds2WnojvK3eQHWjfDD5uWWnZIiICIiAiIgIiICIiAiKCglUveAJkyWLHp4Fzbz3fqsKJELjMmaDJjVhobx/RYhM8VCKgiIqCiSmaglAVL3gAkkADEkyA3kqpedZZMjZ9xi2s3+7N+bDZYDQHTnOd/Yg66kZVUZmMVpOpgc/vaJd6wouXlHHVEV35Wjm5efySSYjuDl/D/hP+Zqj/EBn8F/zt8lxElBVwd03L+HphRPmar0PLqAcRFbva08nLz+aiaYj02DlXRnfvQ34w5veRJbKFSGvE2Oa4a2kOHELyC0rtHpLobg5jnNdoLSQd12O5RXrqpWJU8aI6BDMYSeW9IESOJkSNBIkZbVloohKFQgTUIiCCiFQSgErQVzWs5sYd58FerqtrPQYb9J1DVvXOkqCpxXW+j/AK0bdC5vXIErr/R91o26FzeoOzREQEREBERAREQFBKlYtOiSaN/gUFcalhu07FgRqQ52OGpWo1ODGlzyA1oJJOgDFVwKUHtBaDeAb2yN+xTtIuLZKpgxLQmWubsdYn3OKyS8aQeBQObsTtDKtBu3l5qc0fqav5hp0hT6oE7QxjGEfqfiqbG7iFkmh7VBox1nir2iMfNlLB1Hgrpo5TNOGrgPJXYLBVJE/HbvWR0vqfgoLnah3+ag09Jybo8SZdBYCdLZsP8AsIWBEyGo5wMRu54P8wK6a1+Hl5KknZy8ldHIxMgGezFeN7Wu5SVo+j8fx3f6Y/uXZEjV3fqom1XUxx3+Hzf4zv8ATH9yrZ6P4Y60WIdzWN5zXW9H6J8kkNfJDHOwsiaMMQ93xPI/kAW0odVQoV8KGxp1hotfMb+9Z2bGvl5pmtvcfJFW0VZhfV/iFTmt3EIIKpVebP0QVBhnUeCClJqCUQFqq4rXNiy3rHuGverla1oITfxHAeJ2LkosUuJJMyVKJe+ZmVE1E1S9s+LTwIPgoLk12Ho9xjboP9a41dj6PMY+6D/Wg7RERAREQEREBERAWHWfVHxeBWYsGtHSYPi8Cg57KL/KRv8A1u8F456UqNHi1pDh0URHRHQYUmwibXUZeZYDabgvWsorUSjRWMxcwtaJgTJI1rUOprxEfmYdkustLpAPe1gk20ZWjcMML1ztytSOEomSFYQGgxqZHD5TEOHHiul8rr+W0rNhUqtGdSNSj8T3P7jNdlFh0prZhrnF15sBtr8znOBWirKl0zD1WOZ6yDj8IWdlaxjMrit2XvpkNuBsxfV3ET1iwSDsxW1qjKmmuJa+mURxABP2AcQCZT6JZpXNxKIBjAjgyEwWOkDK8AmcxOauUKmQ4Z+6lrLmA+CmD0Cj5VvH3kaju2Ngvb350rcVdlLCiEgukbpSD5HmvPW1k0joxbG6HD8QseLXlMgvHqscRGmwXWgwTkb2ylddp2qyUbulemHNOcItBpVlrnNzjHNc10jKYtBtyuUb03UF3XbSofxQWn+RxXFxMiIsRrhnYTrRc692BcbUhPCS0Ef0dUxuEIP+FzSrxlu76f128bw5w48eXG7L+e1+ntFF9KNXRJSpLWz0RIcRne5oHetrAyuob+rSqOf/AKMHMr5yjZIUpnWo8T5SeSxzUkXTDcN7SFq8OUcvDne4+oodPhu6r4Z3PB5KvODZxC+Z6JUbheZjiFsPXokKVh7wRqcV5r4tnLM17ef+OcOPbnzkfRMtnJQRsK+cIuVdIH718/id5rEdlXSh1Y9IHwx4zeTl2l5X4fPt4fF19M2GqMy1fMzctqe3q02mDfGc8cHL1rJTLSLEaJuMb7JpLc40uB6My6cjPEdqt5WEyu/9UbrUGhhcx/5kbRD+hfg5oEu0i/ippNexnCcCLBB92LBLgdzmPbLvTtTrHR+rKDRzrPFeeUjLynQjKJRIZxvbnQDuIc4K030uRB1qH8sd3jDV71eseimjnWqXQT3g3XXjcuBb6Yoft0eO3c+G7nJUP9NdDBk8Uhp2wmOH+16d79HWO/MArGpzzDY5xFwGuU9ihtNmNq0+U8ecIX+2ORWu2pY0NKpRe4udifqSszVFpVLTKuaTVNpQ9s+IPAg+CCy2nAxs22+TXFx1OBaLO++/s7PSch6qdChOiPuztkhupjZyJ3z4SXOZJejl2cZSI722HZx+ZDbyHvDmEunK8CZEtK9JAQSiIgIiICIiAiglWDTGzl36EF2LFDRMlainUnOSEpNBntPliqqXSLZ6JuvlxkVYAWsXEQ2NGAHij4DDi1p7ApRY6Gclv1GH7stxI5IKG3QXjc9yrmqZrPlRZ2XGQdUR/bZPMKTR54uafiY0qzaVcMzKnkr25LcWqYbsYcE72SWFSajo468KA389g9ipp9LeXuYCWASw6zts9AWB6vL/AKvKvk/p3o+qaGLw0g/ge53BWn1XRiZtiR2d/NY1Z00wWg5p8SZM7DWmQGsuIktHFyxv+5e0avs3H/jKl4ye9anO2Z8OnZQ2N6lLij4obiOICz4LDL/MQnfG0N5rjYWWDDcYDifhn3NY3mt5DcHNBsObMYGYcN4OCZ29qs53i2tIoMR2DKM8dnktTSsnHOxocF3wkKWEgzaXDsW+qqIIjTbaJtIFoAtBB2DArPlcp7JeU5e7iaVkm32qB8p8itZHyTgaaJFbutr1HNN0Fw3Od5pY1RHjtB5hZ6+IuR5FEyZoo/dxm75+IWJRKka18zEstIk6xNpLQQQOLWr2gwne/Pe1p8lbNBniITt8P9Vm8efzF6vM4dHa3qR4g2HpDg4kK4aQGYvAn7TBZ4tvHCS9BiVFDPWgQDuBb4LDpOSdHd1qM38r5eSklh1/XLVbWEYxGye0smLTwdWAIGk7V1ESgQnmcSG2/wBoAd8sea1jsiaODNsKOyRHVeD4rc0WTG2TbIaB1gbTm7hpGtdON1LxxxuXLYFHYWMY3OuE9jWkYrxatOuO3mvVsrTno73AGXRa0HGTQGifBcRXVR5uEYkS7Q3WXHABbjnXs1Cp9oH4jyCs13F+zE/en3FaeqqRK18R5BZtYxLUMb/Aq4NVRHEsE7zrV5jSHOJ02Zdg/VW4DJNAV0FaZURofTY6el4lvE593ethVlXujxWw2YuN50NbpcdgWFYJcNQ0fiK9OyTyf9XhWnj7WJIu/CNDPPbuCo3VFgBjGsGDWtaNzRIcldREBERAUTVinn7M9nNakPP0EG+mrMakhu06gtRnT9TUW0GXFpBd5K0VZt70ERFTDo4aJNEhMyGgTMzLZNG39l2BCGL9SS2romwmbQRfq5VNi6/NNT1U5tRmldtj6BUWxrCanqt5pSGKue0cVNlNMWYtGa/rCctOkbisY1ODgT3FbNjEc+SnZqTWsFVEe3LeJq8aI7S9plhNgPir7r1Q4LZfRixqvJM7Tb9TQFjOqieL+5bSyrZaoWMaDUzBeST2y5LLbDAEgJDYoUtKl1MUuhqkw1ec6apKaziyYaiwrxKpKbV9ftbAKm9V2Vg1rWbYLdbjgFNWXkvUmkNhsL4jg1rby5xkAuRpNfuiF72Ta14DIYPWzd/TI0FxldqbtWNSoTnyi0qLnjMmHDAswof5NLhrPfcsmrqLOcWLcBeJ6tazbre35YTasDGmJGOGjTPQBtXJ19UzaW8OfGLQOqyybLeOldXWFKMV08GjqjUNZ2rEsKYaigHEkYucRtGAN+5Zcd9w3qwxqqim4b1UWpqmGDadPDo2eF/esan03NtulaOA/qOweQW1yLqR1KEJt9kMhuiP0hsgcfeJw7dRVZdPkNUFt2fiDotP2YPtPHtbhz3Lvlbo8BrGhrAA1oAAGAAwCuqgiIgIiIMasfuz+XmFx+UxObYBO+I0XGU7nXLr6y+7P5ea5etqGYrQ0C4EOBDgCHCY07CrBpnQC2VmI8YTAiWpTEU4iQP3Y4lbKoY7y6I17y6yIJE9Fpsz9bFiiqIjT0XxRon0XCUydY0k8dqzKno5Y99ovc58rywtHRnpw09ytRtkUTULKqiVBKhJoCKJpNSiZoXlUqCoKppaWnrSHHMRphzsDEMdIk6ZiYmMBcdauNpcQuAdBdI+0CWWZ6ZE8irg2win6JQxitO6muh0hkKdtrxgeuzHSMRdpv2raJZi6uZ76uU5/wCpfqrM0mmi+I/1epdHnq4rHmk02mr+d2KLasTRNNX7aWxrVi0ltQZFpJrGtfUktIqmsaxEJhJx0DWVxFOphiOLnldnGojH9ZjTtkuFMEviEDCZ/wCkozKtoucNp3VbgDpOvcrNfUh8VtiC8MAIvsztS1agsqkPIZYhyGgm+W65a8wogwDD2uHgoutfVVKe4vhxZW4RbMjBzXTsnfce5XPtvWJWWZix1p9MRJi7HDHR26FkUOr7DnvN74hBcdFwkANiyrKsRaDVTSBcFkBis0wXDegvVHkSafEJc4w4TGOaXNslxim9rQHTEgLzPYNN3pmTWTrKFR2wYZLrIE3uAtPIEgTLZctfkDVzoVGJeJZ11sDSGWQATvlPcQumWmRERAREQEREFqkwbbSJywWA6qXaHDgR4raIg1Bqt/4T2nyVBoET3eBb5rdIg0Jor/ddwnyVtzCMQRvB8l0Mkkg5slF0ZbPFW3URhxa35Qg0CTW8NXQ/dHZMcladVLD7w3OPjNBp5qlx1Lbmpm6HO7j4K26pNT+LfIoNBDZGHWcx+vFvAgK2/OzILCbjItiuA3HeVv3VM/Q5veFbdVMTU07neYQaOhssO+4kTi8G1p0kknvWxmr7qviD2D2Fp8VbNGePYd8pSihRNQ67GY3gjmoDhrUFU0moRFTNJqEmoYJNRNQ4TQxpH02k2bQBuzjntfDkGtF7QHXWiQqoldPDjNrWgttsDw604TkBd7RvMpYSVykVGwGcNhnJ0+ndO6Qk4EX37lVRKqIvzkZt56OcaRylLsW/RGygvm0EggkAyOInoK0VQ1QY77LbhMl7x7LSTh+Iyu4rfLa5K0draLDLRIuFpx1uJvJ+tCz7q1rshGezFcN7WnyWNEyEd7MVp3tI5ErskTDXCRMh4wwdDPa4c2rGfkhSB7AO57fEr0REw15m/J2kDGC/sAPIq3AqOK6NCaYT5ZxhdaYQ2wDN0ybpSXp8kkmGgClEVQREQEREBERAREQEREBERAREQEREBERAREQQilEEKl0EHEA7wCq0QYz6vhnFjeAHJW3VTD92W5zh4rNRBrjUjNbx2g8wrbqiGh57QDyktqiDTOqJ2h47WkeKtmpYn4D2n+1b1Qg581XF93g5vjJWnUKIMWO7JHkV0qIOWfAcMWuH5XeS3VQwHMo0JrwQ4MbMHEHUVnqVAREVBERAREQEREBERAREQER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pic>
        <p:nvPicPr>
          <p:cNvPr id="10245" name="Picture 6" descr="http://4.bp.blogspot.com/_usGG5geaVYM/TLzsQnE8ZiI/AAAAAAAAACU/fbK-vzjLuTM/s1600/pioneerbr-7691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75"/>
            <a:ext cx="9069388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5072063" y="5214938"/>
            <a:ext cx="1143000" cy="928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  <p:sp>
        <p:nvSpPr>
          <p:cNvPr id="8" name="7 Rectángulo"/>
          <p:cNvSpPr/>
          <p:nvPr/>
        </p:nvSpPr>
        <p:spPr>
          <a:xfrm>
            <a:off x="0" y="4786313"/>
            <a:ext cx="1143000" cy="928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  <p:sp>
        <p:nvSpPr>
          <p:cNvPr id="9" name="8 Rectángulo"/>
          <p:cNvSpPr/>
          <p:nvPr/>
        </p:nvSpPr>
        <p:spPr>
          <a:xfrm>
            <a:off x="2428875" y="5000625"/>
            <a:ext cx="1143000" cy="9286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Unidades ópticas</a:t>
            </a:r>
          </a:p>
        </p:txBody>
      </p:sp>
      <p:sp>
        <p:nvSpPr>
          <p:cNvPr id="11267" name="AutoShape 2" descr="data:image/jpeg;base64,/9j/4AAQSkZJRgABAQAAAQABAAD/2wCEAAkGBhQSEBQUEBQUFRUUFA8UFRUUFBUUFBUQFBUVFRQUFBcXHCYeGBkjGRUVHy8gIycpLCwsFR4xNTAqNSYrLCkBCQoKDgwOFw8PFywcFR0pKSkpKSkpKSkpKSkpKSwpKSkpKSkpKSkpKSkpKS0pKSopKSk1MjAsKiksLi8pLCkpKf/AABEIAJ0BQQMBIgACEQEDEQH/xAAcAAEAAQUBAQAAAAAAAAAAAAAAAQIDBAUGBwj/xABGEAABAgIFCAYHBQYGAwAAAAABAAIDEQQFEiExBhNBUWFxkbEiMoGhwdEHFEJScpLwIzNiguEVQ1OywtIXNJOis/EWc4P/xAAZAQEBAQEBAQAAAAAAAAAAAAAAAQIDBAX/xAAhEQEBAQACAAcBAQAAAAAAAAAAARECEgMTITFBUWGBBP/aAAwDAQACEQMRAD8A9xREQEREBERAREQEREBERAREQEREBFBKxI9PAubft0fqgzEWldEJMyTxUCK7WeJVwbtFphSXe8eKkUx/vHuTBuEWp9efr7gn7Rfs4KDbItX+03ah3+aqFaH3RxKDZItcK1/D3/opFbD3TxQbBFgftdup3d5qoVqzbw/VBmosUVkzX3FSKez3h3oMlFZFMZ7zeKqFJb7zeIQXEVIiDWOKmaCUSaTQESaICIiAiIgIiICIiAiIgIiICIiAiK3GjhuPDSguTWPHpjW7TqHisONTScLh3rHVwXY1Ic7HDUMFaRFQUFSoQEREBRJEQQiIiIUKpURJy6Mp7cERKgqpryAJhpN07iANcjO/RK5HkaBJFihQVKIqlCFUqURTJSpUIGcOs8VUKS73ncSqVS4yRFx9YvaCS8gDboVzJmuXR3xQ4zDQwtnjfaBnwXJVtWds2WnojvK3eQHWjfDD5uWWnZIiICIiAiIgIiICIiAiKCglUveAJkyWLHp4Fzbz3fqsKJELjMmaDJjVhobx/RYhM8VCKgiIqCiSmaglAVL3gAkkADEkyA3kqpedZZMjZ9xi2s3+7N+bDZYDQHTnOd/Yg66kZVUZmMVpOpgc/vaJd6wouXlHHVEV35Wjm5efySSYjuDl/D/hP+Zqj/EBn8F/zt8lxElBVwd03L+HphRPmar0PLqAcRFbva08nLz+aiaYj02DlXRnfvQ34w5veRJbKFSGvE2Oa4a2kOHELyC0rtHpLobg5jnNdoLSQd12O5RXrqpWJU8aI6BDMYSeW9IESOJkSNBIkZbVloohKFQgTUIiCCiFQSgErQVzWs5sYd58FerqtrPQYb9J1DVvXOkqCpxXW+j/AK0bdC5vXIErr/R91o26FzeoOzREQEREBERAREQFBKlYtOiSaN/gUFcalhu07FgRqQ52OGpWo1ODGlzyA1oJJOgDFVwKUHtBaDeAb2yN+xTtIuLZKpgxLQmWubsdYn3OKyS8aQeBQObsTtDKtBu3l5qc0fqav5hp0hT6oE7QxjGEfqfiqbG7iFkmh7VBox1nir2iMfNlLB1Hgrpo5TNOGrgPJXYLBVJE/HbvWR0vqfgoLnah3+ag09Jybo8SZdBYCdLZsP8AsIWBEyGo5wMRu54P8wK6a1+Hl5KknZy8ldHIxMgGezFeN7Wu5SVo+j8fx3f6Y/uXZEjV3fqom1XUxx3+Hzf4zv8ATH9yrZ6P4Y60WIdzWN5zXW9H6J8kkNfJDHOwsiaMMQ93xPI/kAW0odVQoV8KGxp1hotfMb+9Z2bGvl5pmtvcfJFW0VZhfV/iFTmt3EIIKpVebP0QVBhnUeCClJqCUQFqq4rXNiy3rHuGverla1oITfxHAeJ2LkosUuJJMyVKJe+ZmVE1E1S9s+LTwIPgoLk12Ho9xjboP9a41dj6PMY+6D/Wg7RERAREQEREBERAWHWfVHxeBWYsGtHSYPi8Cg57KL/KRv8A1u8F456UqNHi1pDh0URHRHQYUmwibXUZeZYDabgvWsorUSjRWMxcwtaJgTJI1rUOprxEfmYdkustLpAPe1gk20ZWjcMML1ztytSOEomSFYQGgxqZHD5TEOHHiul8rr+W0rNhUqtGdSNSj8T3P7jNdlFh0prZhrnF15sBtr8znOBWirKl0zD1WOZ6yDj8IWdlaxjMrit2XvpkNuBsxfV3ET1iwSDsxW1qjKmmuJa+mURxABP2AcQCZT6JZpXNxKIBjAjgyEwWOkDK8AmcxOauUKmQ4Z+6lrLmA+CmD0Cj5VvH3kaju2Ngvb350rcVdlLCiEgukbpSD5HmvPW1k0joxbG6HD8QseLXlMgvHqscRGmwXWgwTkb2ylddp2qyUbulemHNOcItBpVlrnNzjHNc10jKYtBtyuUb03UF3XbSofxQWn+RxXFxMiIsRrhnYTrRc692BcbUhPCS0Ef0dUxuEIP+FzSrxlu76f128bw5w48eXG7L+e1+ntFF9KNXRJSpLWz0RIcRne5oHetrAyuob+rSqOf/AKMHMr5yjZIUpnWo8T5SeSxzUkXTDcN7SFq8OUcvDne4+oodPhu6r4Z3PB5KvODZxC+Z6JUbheZjiFsPXokKVh7wRqcV5r4tnLM17ef+OcOPbnzkfRMtnJQRsK+cIuVdIH718/id5rEdlXSh1Y9IHwx4zeTl2l5X4fPt4fF19M2GqMy1fMzctqe3q02mDfGc8cHL1rJTLSLEaJuMb7JpLc40uB6My6cjPEdqt5WEyu/9UbrUGhhcx/5kbRD+hfg5oEu0i/ippNexnCcCLBB92LBLgdzmPbLvTtTrHR+rKDRzrPFeeUjLynQjKJRIZxvbnQDuIc4K030uRB1qH8sd3jDV71eseimjnWqXQT3g3XXjcuBb6Yoft0eO3c+G7nJUP9NdDBk8Uhp2wmOH+16d79HWO/MArGpzzDY5xFwGuU9ihtNmNq0+U8ecIX+2ORWu2pY0NKpRe4udifqSszVFpVLTKuaTVNpQ9s+IPAg+CCy2nAxs22+TXFx1OBaLO++/s7PSch6qdChOiPuztkhupjZyJ3z4SXOZJejl2cZSI722HZx+ZDbyHvDmEunK8CZEtK9JAQSiIgIiICIiAiglWDTGzl36EF2LFDRMlainUnOSEpNBntPliqqXSLZ6JuvlxkVYAWsXEQ2NGAHij4DDi1p7ApRY6Gclv1GH7stxI5IKG3QXjc9yrmqZrPlRZ2XGQdUR/bZPMKTR54uafiY0qzaVcMzKnkr25LcWqYbsYcE72SWFSajo468KA389g9ipp9LeXuYCWASw6zts9AWB6vL/AKvKvk/p3o+qaGLw0g/ge53BWn1XRiZtiR2d/NY1Z00wWg5p8SZM7DWmQGsuIktHFyxv+5e0avs3H/jKl4ye9anO2Z8OnZQ2N6lLij4obiOICz4LDL/MQnfG0N5rjYWWDDcYDifhn3NY3mt5DcHNBsObMYGYcN4OCZ29qs53i2tIoMR2DKM8dnktTSsnHOxocF3wkKWEgzaXDsW+qqIIjTbaJtIFoAtBB2DArPlcp7JeU5e7iaVkm32qB8p8itZHyTgaaJFbutr1HNN0Fw3Od5pY1RHjtB5hZ6+IuR5FEyZoo/dxm75+IWJRKka18zEstIk6xNpLQQQOLWr2gwne/Pe1p8lbNBniITt8P9Vm8efzF6vM4dHa3qR4g2HpDg4kK4aQGYvAn7TBZ4tvHCS9BiVFDPWgQDuBb4LDpOSdHd1qM38r5eSklh1/XLVbWEYxGye0smLTwdWAIGk7V1ESgQnmcSG2/wBoAd8sea1jsiaODNsKOyRHVeD4rc0WTG2TbIaB1gbTm7hpGtdON1LxxxuXLYFHYWMY3OuE9jWkYrxatOuO3mvVsrTno73AGXRa0HGTQGifBcRXVR5uEYkS7Q3WXHABbjnXs1Cp9oH4jyCs13F+zE/en3FaeqqRK18R5BZtYxLUMb/Aq4NVRHEsE7zrV5jSHOJ02Zdg/VW4DJNAV0FaZURofTY6el4lvE593ethVlXujxWw2YuN50NbpcdgWFYJcNQ0fiK9OyTyf9XhWnj7WJIu/CNDPPbuCo3VFgBjGsGDWtaNzRIcldREBERAUTVinn7M9nNakPP0EG+mrMakhu06gtRnT9TUW0GXFpBd5K0VZt70ERFTDo4aJNEhMyGgTMzLZNG39l2BCGL9SS2romwmbQRfq5VNi6/NNT1U5tRmldtj6BUWxrCanqt5pSGKue0cVNlNMWYtGa/rCctOkbisY1ODgT3FbNjEc+SnZqTWsFVEe3LeJq8aI7S9plhNgPir7r1Q4LZfRixqvJM7Tb9TQFjOqieL+5bSyrZaoWMaDUzBeST2y5LLbDAEgJDYoUtKl1MUuhqkw1ec6apKaziyYaiwrxKpKbV9ftbAKm9V2Vg1rWbYLdbjgFNWXkvUmkNhsL4jg1rby5xkAuRpNfuiF72Ta14DIYPWzd/TI0FxldqbtWNSoTnyi0qLnjMmHDAswof5NLhrPfcsmrqLOcWLcBeJ6tazbre35YTasDGmJGOGjTPQBtXJ19UzaW8OfGLQOqyybLeOldXWFKMV08GjqjUNZ2rEsKYaigHEkYucRtGAN+5Zcd9w3qwxqqim4b1UWpqmGDadPDo2eF/esan03NtulaOA/qOweQW1yLqR1KEJt9kMhuiP0hsgcfeJw7dRVZdPkNUFt2fiDotP2YPtPHtbhz3Lvlbo8BrGhrAA1oAAGAAwCuqgiIgIiIMasfuz+XmFx+UxObYBO+I0XGU7nXLr6y+7P5ea5etqGYrQ0C4EOBDgCHCY07CrBpnQC2VmI8YTAiWpTEU4iQP3Y4lbKoY7y6I17y6yIJE9Fpsz9bFiiqIjT0XxRon0XCUydY0k8dqzKno5Y99ovc58rywtHRnpw09ytRtkUTULKqiVBKhJoCKJpNSiZoXlUqCoKppaWnrSHHMRphzsDEMdIk6ZiYmMBcdauNpcQuAdBdI+0CWWZ6ZE8irg2win6JQxitO6muh0hkKdtrxgeuzHSMRdpv2raJZi6uZ76uU5/wCpfqrM0mmi+I/1epdHnq4rHmk02mr+d2KLasTRNNX7aWxrVi0ltQZFpJrGtfUktIqmsaxEJhJx0DWVxFOphiOLnldnGojH9ZjTtkuFMEviEDCZ/wCkozKtoucNp3VbgDpOvcrNfUh8VtiC8MAIvsztS1agsqkPIZYhyGgm+W65a8wogwDD2uHgoutfVVKe4vhxZW4RbMjBzXTsnfce5XPtvWJWWZix1p9MRJi7HDHR26FkUOr7DnvN74hBcdFwkANiyrKsRaDVTSBcFkBis0wXDegvVHkSafEJc4w4TGOaXNslxim9rQHTEgLzPYNN3pmTWTrKFR2wYZLrIE3uAtPIEgTLZctfkDVzoVGJeJZ11sDSGWQATvlPcQumWmRERAREQEREFqkwbbSJywWA6qXaHDgR4raIg1Bqt/4T2nyVBoET3eBb5rdIg0Jor/ddwnyVtzCMQRvB8l0Mkkg5slF0ZbPFW3URhxa35Qg0CTW8NXQ/dHZMcladVLD7w3OPjNBp5qlx1Lbmpm6HO7j4K26pNT+LfIoNBDZGHWcx+vFvAgK2/OzILCbjItiuA3HeVv3VM/Q5veFbdVMTU07neYQaOhssO+4kTi8G1p0kknvWxmr7qviD2D2Fp8VbNGePYd8pSihRNQ67GY3gjmoDhrUFU0moRFTNJqEmoYJNRNQ4TQxpH02k2bQBuzjntfDkGtF7QHXWiQqoldPDjNrWgttsDw604TkBd7RvMpYSVykVGwGcNhnJ0+ndO6Qk4EX37lVRKqIvzkZt56OcaRylLsW/RGygvm0EggkAyOInoK0VQ1QY77LbhMl7x7LSTh+Iyu4rfLa5K0draLDLRIuFpx1uJvJ+tCz7q1rshGezFcN7WnyWNEyEd7MVp3tI5ErskTDXCRMh4wwdDPa4c2rGfkhSB7AO57fEr0REw15m/J2kDGC/sAPIq3AqOK6NCaYT5ZxhdaYQ2wDN0ybpSXp8kkmGgClEVQREQEREBERAREQEREBERAREQEREBERAREQQilEEKl0EHEA7wCq0QYz6vhnFjeAHJW3VTD92W5zh4rNRBrjUjNbx2g8wrbqiGh57QDyktqiDTOqJ2h47WkeKtmpYn4D2n+1b1Qg581XF93g5vjJWnUKIMWO7JHkV0qIOWfAcMWuH5XeS3VQwHMo0JrwQ4MbMHEHUVnqVAREVBERAREQEREBERAREQER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sp>
        <p:nvSpPr>
          <p:cNvPr id="11268" name="AutoShape 4" descr="data:image/jpeg;base64,/9j/4AAQSkZJRgABAQAAAQABAAD/2wCEAAkGBhQSEBQUEBQUFRUUFA8UFRUUFBUUFBUQFBUVFRQUFBcXHCYeGBkjGRUVHy8gIycpLCwsFR4xNTAqNSYrLCkBCQoKDgwOFw8PFywcFR0pKSkpKSkpKSkpKSkpKSwpKSkpKSkpKSkpKSkpKS0pKSopKSk1MjAsKiksLi8pLCkpKf/AABEIAJ0BQQMBIgACEQEDEQH/xAAcAAEAAQUBAQAAAAAAAAAAAAAAAQIDBAUGBwj/xABGEAABAgIFCAYHBQYGAwAAAAABAAIDEQQFEiExBhNBUWFxkbEiMoGhwdEHFEJScpLwIzNiguEVQ1OywtIXNJOis/EWc4P/xAAZAQEBAQEBAQAAAAAAAAAAAAAAAQIDBAX/xAAhEQEBAQACAAcBAQAAAAAAAAAAARECEgMTITFBUWGBBP/aAAwDAQACEQMRAD8A9xREQEREBERAREQEREBERAREQEREBFBKxI9PAubft0fqgzEWldEJMyTxUCK7WeJVwbtFphSXe8eKkUx/vHuTBuEWp9efr7gn7Rfs4KDbItX+03ah3+aqFaH3RxKDZItcK1/D3/opFbD3TxQbBFgftdup3d5qoVqzbw/VBmosUVkzX3FSKez3h3oMlFZFMZ7zeKqFJb7zeIQXEVIiDWOKmaCUSaTQESaICIiAiIgIiICIiAiIgIiICIiAiK3GjhuPDSguTWPHpjW7TqHisONTScLh3rHVwXY1Ic7HDUMFaRFQUFSoQEREBRJEQQiIiIUKpURJy6Mp7cERKgqpryAJhpN07iANcjO/RK5HkaBJFihQVKIqlCFUqURTJSpUIGcOs8VUKS73ncSqVS4yRFx9YvaCS8gDboVzJmuXR3xQ4zDQwtnjfaBnwXJVtWds2WnojvK3eQHWjfDD5uWWnZIiICIiAiIgIiICIiAiKCglUveAJkyWLHp4Fzbz3fqsKJELjMmaDJjVhobx/RYhM8VCKgiIqCiSmaglAVL3gAkkADEkyA3kqpedZZMjZ9xi2s3+7N+bDZYDQHTnOd/Yg66kZVUZmMVpOpgc/vaJd6wouXlHHVEV35Wjm5efySSYjuDl/D/hP+Zqj/EBn8F/zt8lxElBVwd03L+HphRPmar0PLqAcRFbva08nLz+aiaYj02DlXRnfvQ34w5veRJbKFSGvE2Oa4a2kOHELyC0rtHpLobg5jnNdoLSQd12O5RXrqpWJU8aI6BDMYSeW9IESOJkSNBIkZbVloohKFQgTUIiCCiFQSgErQVzWs5sYd58FerqtrPQYb9J1DVvXOkqCpxXW+j/AK0bdC5vXIErr/R91o26FzeoOzREQEREBERAREQFBKlYtOiSaN/gUFcalhu07FgRqQ52OGpWo1ODGlzyA1oJJOgDFVwKUHtBaDeAb2yN+xTtIuLZKpgxLQmWubsdYn3OKyS8aQeBQObsTtDKtBu3l5qc0fqav5hp0hT6oE7QxjGEfqfiqbG7iFkmh7VBox1nir2iMfNlLB1Hgrpo5TNOGrgPJXYLBVJE/HbvWR0vqfgoLnah3+ag09Jybo8SZdBYCdLZsP8AsIWBEyGo5wMRu54P8wK6a1+Hl5KknZy8ldHIxMgGezFeN7Wu5SVo+j8fx3f6Y/uXZEjV3fqom1XUxx3+Hzf4zv8ATH9yrZ6P4Y60WIdzWN5zXW9H6J8kkNfJDHOwsiaMMQ93xPI/kAW0odVQoV8KGxp1hotfMb+9Z2bGvl5pmtvcfJFW0VZhfV/iFTmt3EIIKpVebP0QVBhnUeCClJqCUQFqq4rXNiy3rHuGverla1oITfxHAeJ2LkosUuJJMyVKJe+ZmVE1E1S9s+LTwIPgoLk12Ho9xjboP9a41dj6PMY+6D/Wg7RERAREQEREBERAWHWfVHxeBWYsGtHSYPi8Cg57KL/KRv8A1u8F456UqNHi1pDh0URHRHQYUmwibXUZeZYDabgvWsorUSjRWMxcwtaJgTJI1rUOprxEfmYdkustLpAPe1gk20ZWjcMML1ztytSOEomSFYQGgxqZHD5TEOHHiul8rr+W0rNhUqtGdSNSj8T3P7jNdlFh0prZhrnF15sBtr8znOBWirKl0zD1WOZ6yDj8IWdlaxjMrit2XvpkNuBsxfV3ET1iwSDsxW1qjKmmuJa+mURxABP2AcQCZT6JZpXNxKIBjAjgyEwWOkDK8AmcxOauUKmQ4Z+6lrLmA+CmD0Cj5VvH3kaju2Ngvb350rcVdlLCiEgukbpSD5HmvPW1k0joxbG6HD8QseLXlMgvHqscRGmwXWgwTkb2ylddp2qyUbulemHNOcItBpVlrnNzjHNc10jKYtBtyuUb03UF3XbSofxQWn+RxXFxMiIsRrhnYTrRc692BcbUhPCS0Ef0dUxuEIP+FzSrxlu76f128bw5w48eXG7L+e1+ntFF9KNXRJSpLWz0RIcRne5oHetrAyuob+rSqOf/AKMHMr5yjZIUpnWo8T5SeSxzUkXTDcN7SFq8OUcvDne4+oodPhu6r4Z3PB5KvODZxC+Z6JUbheZjiFsPXokKVh7wRqcV5r4tnLM17ef+OcOPbnzkfRMtnJQRsK+cIuVdIH718/id5rEdlXSh1Y9IHwx4zeTl2l5X4fPt4fF19M2GqMy1fMzctqe3q02mDfGc8cHL1rJTLSLEaJuMb7JpLc40uB6My6cjPEdqt5WEyu/9UbrUGhhcx/5kbRD+hfg5oEu0i/ippNexnCcCLBB92LBLgdzmPbLvTtTrHR+rKDRzrPFeeUjLynQjKJRIZxvbnQDuIc4K030uRB1qH8sd3jDV71eseimjnWqXQT3g3XXjcuBb6Yoft0eO3c+G7nJUP9NdDBk8Uhp2wmOH+16d79HWO/MArGpzzDY5xFwGuU9ihtNmNq0+U8ecIX+2ORWu2pY0NKpRe4udifqSszVFpVLTKuaTVNpQ9s+IPAg+CCy2nAxs22+TXFx1OBaLO++/s7PSch6qdChOiPuztkhupjZyJ3z4SXOZJejl2cZSI722HZx+ZDbyHvDmEunK8CZEtK9JAQSiIgIiICIiAiglWDTGzl36EF2LFDRMlainUnOSEpNBntPliqqXSLZ6JuvlxkVYAWsXEQ2NGAHij4DDi1p7ApRY6Gclv1GH7stxI5IKG3QXjc9yrmqZrPlRZ2XGQdUR/bZPMKTR54uafiY0qzaVcMzKnkr25LcWqYbsYcE72SWFSajo468KA389g9ipp9LeXuYCWASw6zts9AWB6vL/AKvKvk/p3o+qaGLw0g/ge53BWn1XRiZtiR2d/NY1Z00wWg5p8SZM7DWmQGsuIktHFyxv+5e0avs3H/jKl4ye9anO2Z8OnZQ2N6lLij4obiOICz4LDL/MQnfG0N5rjYWWDDcYDifhn3NY3mt5DcHNBsObMYGYcN4OCZ29qs53i2tIoMR2DKM8dnktTSsnHOxocF3wkKWEgzaXDsW+qqIIjTbaJtIFoAtBB2DArPlcp7JeU5e7iaVkm32qB8p8itZHyTgaaJFbutr1HNN0Fw3Od5pY1RHjtB5hZ6+IuR5FEyZoo/dxm75+IWJRKka18zEstIk6xNpLQQQOLWr2gwne/Pe1p8lbNBniITt8P9Vm8efzF6vM4dHa3qR4g2HpDg4kK4aQGYvAn7TBZ4tvHCS9BiVFDPWgQDuBb4LDpOSdHd1qM38r5eSklh1/XLVbWEYxGye0smLTwdWAIGk7V1ESgQnmcSG2/wBoAd8sea1jsiaODNsKOyRHVeD4rc0WTG2TbIaB1gbTm7hpGtdON1LxxxuXLYFHYWMY3OuE9jWkYrxatOuO3mvVsrTno73AGXRa0HGTQGifBcRXVR5uEYkS7Q3WXHABbjnXs1Cp9oH4jyCs13F+zE/en3FaeqqRK18R5BZtYxLUMb/Aq4NVRHEsE7zrV5jSHOJ02Zdg/VW4DJNAV0FaZURofTY6el4lvE593ethVlXujxWw2YuN50NbpcdgWFYJcNQ0fiK9OyTyf9XhWnj7WJIu/CNDPPbuCo3VFgBjGsGDWtaNzRIcldREBERAUTVinn7M9nNakPP0EG+mrMakhu06gtRnT9TUW0GXFpBd5K0VZt70ERFTDo4aJNEhMyGgTMzLZNG39l2BCGL9SS2romwmbQRfq5VNi6/NNT1U5tRmldtj6BUWxrCanqt5pSGKue0cVNlNMWYtGa/rCctOkbisY1ODgT3FbNjEc+SnZqTWsFVEe3LeJq8aI7S9plhNgPir7r1Q4LZfRixqvJM7Tb9TQFjOqieL+5bSyrZaoWMaDUzBeST2y5LLbDAEgJDYoUtKl1MUuhqkw1ec6apKaziyYaiwrxKpKbV9ftbAKm9V2Vg1rWbYLdbjgFNWXkvUmkNhsL4jg1rby5xkAuRpNfuiF72Ta14DIYPWzd/TI0FxldqbtWNSoTnyi0qLnjMmHDAswof5NLhrPfcsmrqLOcWLcBeJ6tazbre35YTasDGmJGOGjTPQBtXJ19UzaW8OfGLQOqyybLeOldXWFKMV08GjqjUNZ2rEsKYaigHEkYucRtGAN+5Zcd9w3qwxqqim4b1UWpqmGDadPDo2eF/esan03NtulaOA/qOweQW1yLqR1KEJt9kMhuiP0hsgcfeJw7dRVZdPkNUFt2fiDotP2YPtPHtbhz3Lvlbo8BrGhrAA1oAAGAAwCuqgiIgIiIMasfuz+XmFx+UxObYBO+I0XGU7nXLr6y+7P5ea5etqGYrQ0C4EOBDgCHCY07CrBpnQC2VmI8YTAiWpTEU4iQP3Y4lbKoY7y6I17y6yIJE9Fpsz9bFiiqIjT0XxRon0XCUydY0k8dqzKno5Y99ovc58rywtHRnpw09ytRtkUTULKqiVBKhJoCKJpNSiZoXlUqCoKppaWnrSHHMRphzsDEMdIk6ZiYmMBcdauNpcQuAdBdI+0CWWZ6ZE8irg2win6JQxitO6muh0hkKdtrxgeuzHSMRdpv2raJZi6uZ76uU5/wCpfqrM0mmi+I/1epdHnq4rHmk02mr+d2KLasTRNNX7aWxrVi0ltQZFpJrGtfUktIqmsaxEJhJx0DWVxFOphiOLnldnGojH9ZjTtkuFMEviEDCZ/wCkozKtoucNp3VbgDpOvcrNfUh8VtiC8MAIvsztS1agsqkPIZYhyGgm+W65a8wogwDD2uHgoutfVVKe4vhxZW4RbMjBzXTsnfce5XPtvWJWWZix1p9MRJi7HDHR26FkUOr7DnvN74hBcdFwkANiyrKsRaDVTSBcFkBis0wXDegvVHkSafEJc4w4TGOaXNslxim9rQHTEgLzPYNN3pmTWTrKFR2wYZLrIE3uAtPIEgTLZctfkDVzoVGJeJZ11sDSGWQATvlPcQumWmRERAREQEREFqkwbbSJywWA6qXaHDgR4raIg1Bqt/4T2nyVBoET3eBb5rdIg0Jor/ddwnyVtzCMQRvB8l0Mkkg5slF0ZbPFW3URhxa35Qg0CTW8NXQ/dHZMcladVLD7w3OPjNBp5qlx1Lbmpm6HO7j4K26pNT+LfIoNBDZGHWcx+vFvAgK2/OzILCbjItiuA3HeVv3VM/Q5veFbdVMTU07neYQaOhssO+4kTi8G1p0kknvWxmr7qviD2D2Fp8VbNGePYd8pSihRNQ67GY3gjmoDhrUFU0moRFTNJqEmoYJNRNQ4TQxpH02k2bQBuzjntfDkGtF7QHXWiQqoldPDjNrWgttsDw604TkBd7RvMpYSVykVGwGcNhnJ0+ndO6Qk4EX37lVRKqIvzkZt56OcaRylLsW/RGygvm0EggkAyOInoK0VQ1QY77LbhMl7x7LSTh+Iyu4rfLa5K0draLDLRIuFpx1uJvJ+tCz7q1rshGezFcN7WnyWNEyEd7MVp3tI5ErskTDXCRMh4wwdDPa4c2rGfkhSB7AO57fEr0REw15m/J2kDGC/sAPIq3AqOK6NCaYT5ZxhdaYQ2wDN0ybpSXp8kkmGgClEVQREQEREBERAREQEREBERAREQEREBERAREQQilEEKl0EHEA7wCq0QYz6vhnFjeAHJW3VTD92W5zh4rNRBrjUjNbx2g8wrbqiGh57QDyktqiDTOqJ2h47WkeKtmpYn4D2n+1b1Qg581XF93g5vjJWnUKIMWO7JHkV0qIOWfAcMWuH5XeS3VQwHMo0JrwQ4MbMHEHUVnqVAREVBERAREQEREBERAREQER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 dirty="0"/>
          </a:p>
        </p:txBody>
      </p:sp>
      <p:pic>
        <p:nvPicPr>
          <p:cNvPr id="11269" name="Picture 4" descr="http://4.bp.blogspot.com/_Yv1CIVVIcYs/S-BE2HrdM4I/AAAAAAAAACc/7M-ND6YinKU/s320/CD+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428750"/>
            <a:ext cx="8501063" cy="531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Unidades Electrónicas</a:t>
            </a:r>
          </a:p>
        </p:txBody>
      </p:sp>
      <p:sp>
        <p:nvSpPr>
          <p:cNvPr id="12291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s-PE" dirty="0" smtClean="0"/>
              <a:t>Unidades de almacenamiento electrónico  que permite grabar, ver y borrar información.</a:t>
            </a:r>
          </a:p>
          <a:p>
            <a:r>
              <a:rPr lang="es-PE" dirty="0" smtClean="0"/>
              <a:t>Ejemplo:</a:t>
            </a:r>
          </a:p>
          <a:p>
            <a:pPr lvl="1"/>
            <a:r>
              <a:rPr lang="es-PE" dirty="0" smtClean="0"/>
              <a:t>Memorias Flash</a:t>
            </a:r>
          </a:p>
        </p:txBody>
      </p:sp>
      <p:pic>
        <p:nvPicPr>
          <p:cNvPr id="12292" name="Picture 2" descr="http://t0.gstatic.com/images?q=tbn:ANd9GcQ_FYOVhGo---PuSsTgs0GMRwT35rOSTaEGANtUGucSA7kzaM_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2525" y="2928938"/>
            <a:ext cx="4181475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PAG 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68732">
            <a:off x="1236625" y="4941336"/>
            <a:ext cx="2737548" cy="1428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http://b2b-empretel.com/online/904-1323-thickbox/disco-duro-sata-15-terabytes-alto-rendimiento-7200-rpm-64mb-de-cache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0501" b="1149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722313" y="2500313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es-PE" sz="6000" dirty="0" smtClean="0">
                <a:solidFill>
                  <a:schemeClr val="accent6">
                    <a:lumMod val="75000"/>
                  </a:schemeClr>
                </a:solidFill>
              </a:rPr>
              <a:t>Unidades de Medida de la información</a:t>
            </a:r>
            <a:endParaRPr lang="es-PE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bit</a:t>
            </a:r>
          </a:p>
        </p:txBody>
      </p:sp>
      <p:sp>
        <p:nvSpPr>
          <p:cNvPr id="14339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/>
              <a:t>Es un impulso eléctrico controlado (1 y 0).</a:t>
            </a:r>
          </a:p>
        </p:txBody>
      </p:sp>
      <p:pic>
        <p:nvPicPr>
          <p:cNvPr id="14340" name="Picture 2" descr="http://www.elortiba.org/camina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2714625"/>
            <a:ext cx="2513013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6" name="Picture 2" descr="http://1.bp.blogspot.com/-GQXFeZxqGOk/TreRaGDstaI/AAAAAAAAAD8/ZMzaAiaCozw/s1600/unos-y-ceros-codigo-binari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643182"/>
            <a:ext cx="5357850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Byte</a:t>
            </a:r>
          </a:p>
        </p:txBody>
      </p:sp>
      <p:sp>
        <p:nvSpPr>
          <p:cNvPr id="153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 smtClean="0"/>
              <a:t>Es la unión de 8 bits y puede ser   	A</a:t>
            </a:r>
          </a:p>
          <a:p>
            <a:pPr>
              <a:buFont typeface="Arial" charset="0"/>
              <a:buNone/>
            </a:pPr>
            <a:r>
              <a:rPr lang="es-PE" dirty="0" smtClean="0"/>
              <a:t>								a</a:t>
            </a:r>
          </a:p>
          <a:p>
            <a:pPr>
              <a:buFont typeface="Arial" charset="0"/>
              <a:buNone/>
            </a:pPr>
            <a:r>
              <a:rPr lang="es-PE" dirty="0" smtClean="0"/>
              <a:t>								1</a:t>
            </a:r>
          </a:p>
          <a:p>
            <a:pPr>
              <a:buFont typeface="Arial" charset="0"/>
              <a:buNone/>
            </a:pPr>
            <a:r>
              <a:rPr lang="es-PE" dirty="0" smtClean="0"/>
              <a:t>								&amp;</a:t>
            </a:r>
          </a:p>
          <a:p>
            <a:pPr>
              <a:buFont typeface="Arial" charset="0"/>
              <a:buNone/>
            </a:pPr>
            <a:r>
              <a:rPr lang="es-PE" dirty="0" smtClean="0"/>
              <a:t>								espacio</a:t>
            </a:r>
          </a:p>
        </p:txBody>
      </p:sp>
      <p:sp>
        <p:nvSpPr>
          <p:cNvPr id="4" name="3 Abrir llave"/>
          <p:cNvSpPr/>
          <p:nvPr/>
        </p:nvSpPr>
        <p:spPr>
          <a:xfrm>
            <a:off x="6429375" y="1714500"/>
            <a:ext cx="357188" cy="2714625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  <p:pic>
        <p:nvPicPr>
          <p:cNvPr id="15365" name="Picture 2" descr="http://2.bp.blogspot.com/-bSg3kBRSLuQ/TjZF47WmErI/AAAAAAAAANk/JVgB_copuoA/s1600/TECLAD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571750"/>
            <a:ext cx="5791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Byte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1144" t="82336" r="88556" b="13086"/>
          <a:stretch>
            <a:fillRect/>
          </a:stretch>
        </p:blipFill>
        <p:spPr bwMode="auto">
          <a:xfrm>
            <a:off x="428596" y="1643050"/>
            <a:ext cx="3214710" cy="10715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3429000"/>
            <a:ext cx="40767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1428750"/>
            <a:ext cx="384810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4"/>
          <a:srcRect l="3589" t="41124" r="38861" b="54561"/>
          <a:stretch>
            <a:fillRect/>
          </a:stretch>
        </p:blipFill>
        <p:spPr bwMode="auto">
          <a:xfrm>
            <a:off x="2311400" y="6215063"/>
            <a:ext cx="68326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11 Conector recto de flecha"/>
          <p:cNvCxnSpPr>
            <a:endCxn id="74756" idx="0"/>
          </p:cNvCxnSpPr>
          <p:nvPr/>
        </p:nvCxnSpPr>
        <p:spPr>
          <a:xfrm rot="5400000">
            <a:off x="4685506" y="4542632"/>
            <a:ext cx="2714625" cy="6302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Unidades de Medida</a:t>
            </a:r>
          </a:p>
        </p:txBody>
      </p:sp>
      <p:sp>
        <p:nvSpPr>
          <p:cNvPr id="174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s-PE" dirty="0" smtClean="0"/>
              <a:t>8 bits= 1 Byte</a:t>
            </a:r>
          </a:p>
          <a:p>
            <a:pPr>
              <a:buFont typeface="Arial" charset="0"/>
              <a:buNone/>
            </a:pPr>
            <a:r>
              <a:rPr lang="es-PE" dirty="0" smtClean="0"/>
              <a:t>1024 B =1 Kilo Byte</a:t>
            </a:r>
          </a:p>
          <a:p>
            <a:pPr>
              <a:buFont typeface="Arial" charset="0"/>
              <a:buNone/>
            </a:pPr>
            <a:r>
              <a:rPr lang="es-PE" dirty="0" smtClean="0"/>
              <a:t>1024 KB = 1 Mega Byte</a:t>
            </a:r>
          </a:p>
          <a:p>
            <a:pPr>
              <a:buFont typeface="Arial" charset="0"/>
              <a:buNone/>
            </a:pPr>
            <a:r>
              <a:rPr lang="es-PE" dirty="0" smtClean="0"/>
              <a:t>1024 MB = 1 Giga Byte</a:t>
            </a:r>
          </a:p>
          <a:p>
            <a:pPr>
              <a:buFont typeface="Arial" charset="0"/>
              <a:buNone/>
            </a:pPr>
            <a:r>
              <a:rPr lang="es-PE" dirty="0" smtClean="0"/>
              <a:t>1024 GB = 1 Tera Byte</a:t>
            </a:r>
          </a:p>
          <a:p>
            <a:pPr>
              <a:buFont typeface="Arial" charset="0"/>
              <a:buNone/>
            </a:pPr>
            <a:r>
              <a:rPr lang="es-PE" dirty="0" smtClean="0"/>
              <a:t>1024 TB = 1 Penta Byte</a:t>
            </a:r>
          </a:p>
        </p:txBody>
      </p:sp>
      <p:pic>
        <p:nvPicPr>
          <p:cNvPr id="17412" name="Picture 2" descr="http://t3.gstatic.com/images?q=tbn:ANd9GcSaGihQp4zgumLfc4wzeppDqjx9IjHmMSC87e3KbWERKZtEvJi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1714500"/>
            <a:ext cx="2384425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" descr="http://t2.gstatic.com/images?q=tbn:ANd9GcT_TzicI8HuHKfJIfpSUNZg4FkaqngHN4cbZmdutCZzuRU4jorxZ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4429125"/>
            <a:ext cx="2133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EQUIPO</a:t>
            </a:r>
          </a:p>
        </p:txBody>
      </p:sp>
      <p:sp>
        <p:nvSpPr>
          <p:cNvPr id="21507" name="4 Marcador de contenido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525963"/>
          </a:xfrm>
        </p:spPr>
        <p:txBody>
          <a:bodyPr/>
          <a:lstStyle/>
          <a:p>
            <a:pPr algn="just"/>
            <a:r>
              <a:rPr lang="es-PE" dirty="0" smtClean="0"/>
              <a:t>Ventana de Windows que permite visualizar las unidades de almacenamiento presentes  y a su vez permite el trabajo de algunas herramientas sobre ellas.</a:t>
            </a:r>
          </a:p>
        </p:txBody>
      </p:sp>
      <p:pic>
        <p:nvPicPr>
          <p:cNvPr id="5" name="4 Imagen" descr="PAG 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11067">
            <a:off x="717056" y="4405513"/>
            <a:ext cx="3749647" cy="1956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414733"/>
            <a:ext cx="4240118" cy="337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EQUIPO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r="7230"/>
          <a:stretch>
            <a:fillRect/>
          </a:stretch>
        </p:blipFill>
        <p:spPr bwMode="auto">
          <a:xfrm>
            <a:off x="2000232" y="1571612"/>
            <a:ext cx="4929222" cy="515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Mi PC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84784"/>
            <a:ext cx="6660232" cy="4787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EQUIPO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71612"/>
            <a:ext cx="6438892" cy="512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Partes</a:t>
            </a:r>
          </a:p>
        </p:txBody>
      </p:sp>
      <p:sp>
        <p:nvSpPr>
          <p:cNvPr id="26629" name="4 CuadroTexto"/>
          <p:cNvSpPr txBox="1">
            <a:spLocks noChangeArrowheads="1"/>
          </p:cNvSpPr>
          <p:nvPr/>
        </p:nvSpPr>
        <p:spPr bwMode="auto">
          <a:xfrm>
            <a:off x="357158" y="1571612"/>
            <a:ext cx="3357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sz="3200" b="1" dirty="0"/>
              <a:t>Barra de Menús</a:t>
            </a:r>
          </a:p>
        </p:txBody>
      </p:sp>
      <p:sp>
        <p:nvSpPr>
          <p:cNvPr id="26630" name="6 CuadroTexto"/>
          <p:cNvSpPr txBox="1">
            <a:spLocks noChangeArrowheads="1"/>
          </p:cNvSpPr>
          <p:nvPr/>
        </p:nvSpPr>
        <p:spPr bwMode="auto">
          <a:xfrm>
            <a:off x="295275" y="4857750"/>
            <a:ext cx="33575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sz="3200" b="1" dirty="0"/>
              <a:t>Barra de Herramientas</a:t>
            </a:r>
          </a:p>
        </p:txBody>
      </p:sp>
      <p:sp>
        <p:nvSpPr>
          <p:cNvPr id="26631" name="7 CuadroTexto"/>
          <p:cNvSpPr txBox="1">
            <a:spLocks noChangeArrowheads="1"/>
          </p:cNvSpPr>
          <p:nvPr/>
        </p:nvSpPr>
        <p:spPr bwMode="auto">
          <a:xfrm>
            <a:off x="5357813" y="5916613"/>
            <a:ext cx="33575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sz="3200" b="1" dirty="0"/>
              <a:t>Barra de Dirección</a:t>
            </a:r>
          </a:p>
        </p:txBody>
      </p:sp>
      <p:cxnSp>
        <p:nvCxnSpPr>
          <p:cNvPr id="17" name="16 Conector recto de flecha"/>
          <p:cNvCxnSpPr>
            <a:stCxn id="26630" idx="0"/>
          </p:cNvCxnSpPr>
          <p:nvPr/>
        </p:nvCxnSpPr>
        <p:spPr>
          <a:xfrm rot="16200000" flipV="1">
            <a:off x="1379538" y="4264025"/>
            <a:ext cx="1143000" cy="444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11 Imagen" descr="PAG 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214290"/>
            <a:ext cx="2671563" cy="13943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/>
          <a:srcRect b="81991"/>
          <a:stretch>
            <a:fillRect/>
          </a:stretch>
        </p:blipFill>
        <p:spPr bwMode="auto">
          <a:xfrm>
            <a:off x="571472" y="2628916"/>
            <a:ext cx="7791478" cy="1085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19 Conector recto de flecha"/>
          <p:cNvCxnSpPr/>
          <p:nvPr/>
        </p:nvCxnSpPr>
        <p:spPr>
          <a:xfrm rot="10800000">
            <a:off x="4143373" y="3071810"/>
            <a:ext cx="2893225" cy="284480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rot="5400000">
            <a:off x="1308073" y="2692391"/>
            <a:ext cx="1285892" cy="444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Partes</a:t>
            </a:r>
          </a:p>
        </p:txBody>
      </p:sp>
      <p:sp>
        <p:nvSpPr>
          <p:cNvPr id="27652" name="3 CuadroTexto"/>
          <p:cNvSpPr txBox="1">
            <a:spLocks noChangeArrowheads="1"/>
          </p:cNvSpPr>
          <p:nvPr/>
        </p:nvSpPr>
        <p:spPr bwMode="auto">
          <a:xfrm>
            <a:off x="785786" y="1779584"/>
            <a:ext cx="278606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sz="3200" b="1" dirty="0"/>
              <a:t>Área de Carpetas</a:t>
            </a:r>
          </a:p>
        </p:txBody>
      </p:sp>
      <p:sp>
        <p:nvSpPr>
          <p:cNvPr id="27653" name="4 CuadroTexto"/>
          <p:cNvSpPr txBox="1">
            <a:spLocks noChangeArrowheads="1"/>
          </p:cNvSpPr>
          <p:nvPr/>
        </p:nvSpPr>
        <p:spPr bwMode="auto">
          <a:xfrm>
            <a:off x="5000628" y="1779583"/>
            <a:ext cx="278606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sz="3200" b="1" dirty="0"/>
              <a:t>Iconos de Unidades</a:t>
            </a:r>
          </a:p>
        </p:txBody>
      </p:sp>
      <p:sp>
        <p:nvSpPr>
          <p:cNvPr id="7" name="6 Abrir llave"/>
          <p:cNvSpPr/>
          <p:nvPr/>
        </p:nvSpPr>
        <p:spPr>
          <a:xfrm rot="5400000">
            <a:off x="1964532" y="1893093"/>
            <a:ext cx="285750" cy="2500313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  <p:sp>
        <p:nvSpPr>
          <p:cNvPr id="8" name="7 Abrir llave"/>
          <p:cNvSpPr/>
          <p:nvPr/>
        </p:nvSpPr>
        <p:spPr>
          <a:xfrm rot="5400000">
            <a:off x="6179344" y="392906"/>
            <a:ext cx="357187" cy="5572125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  <p:pic>
        <p:nvPicPr>
          <p:cNvPr id="9" name="8 Imagen" descr="PAG 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185845"/>
            <a:ext cx="2928926" cy="15286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/>
          <a:srcRect t="15481" b="30335"/>
          <a:stretch>
            <a:fillRect/>
          </a:stretch>
        </p:blipFill>
        <p:spPr bwMode="auto">
          <a:xfrm>
            <a:off x="1214414" y="3571876"/>
            <a:ext cx="792958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Vistas</a:t>
            </a:r>
          </a:p>
        </p:txBody>
      </p:sp>
      <p:sp>
        <p:nvSpPr>
          <p:cNvPr id="28677" name="5 CuadroTexto"/>
          <p:cNvSpPr txBox="1">
            <a:spLocks noChangeArrowheads="1"/>
          </p:cNvSpPr>
          <p:nvPr/>
        </p:nvSpPr>
        <p:spPr bwMode="auto">
          <a:xfrm>
            <a:off x="0" y="1071563"/>
            <a:ext cx="2786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sz="3200" b="1" dirty="0"/>
              <a:t>Miniaturas</a:t>
            </a:r>
          </a:p>
        </p:txBody>
      </p:sp>
      <p:sp>
        <p:nvSpPr>
          <p:cNvPr id="28678" name="6 CuadroTexto"/>
          <p:cNvSpPr txBox="1">
            <a:spLocks noChangeArrowheads="1"/>
          </p:cNvSpPr>
          <p:nvPr/>
        </p:nvSpPr>
        <p:spPr bwMode="auto">
          <a:xfrm>
            <a:off x="5715000" y="3286125"/>
            <a:ext cx="2786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PE" sz="3200" b="1" dirty="0"/>
              <a:t>Mosaicos</a:t>
            </a:r>
          </a:p>
        </p:txBody>
      </p:sp>
      <p:pic>
        <p:nvPicPr>
          <p:cNvPr id="7" name="6 Imagen" descr="PAG 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1285860"/>
            <a:ext cx="3558812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/>
          <a:srcRect l="22676" t="28673" r="55653" b="64218"/>
          <a:stretch>
            <a:fillRect/>
          </a:stretch>
        </p:blipFill>
        <p:spPr bwMode="auto">
          <a:xfrm>
            <a:off x="214282" y="2071678"/>
            <a:ext cx="250033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/>
          <a:srcRect l="51884" t="28673" r="32098" b="67378"/>
          <a:stretch>
            <a:fillRect/>
          </a:stretch>
        </p:blipFill>
        <p:spPr bwMode="auto">
          <a:xfrm>
            <a:off x="214282" y="2786058"/>
            <a:ext cx="185738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/>
          <a:srcRect l="21733" t="33412" r="23618" b="48815"/>
          <a:stretch>
            <a:fillRect/>
          </a:stretch>
        </p:blipFill>
        <p:spPr bwMode="auto">
          <a:xfrm>
            <a:off x="3664737" y="4143380"/>
            <a:ext cx="476491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Vistas</a:t>
            </a:r>
          </a:p>
        </p:txBody>
      </p:sp>
      <p:sp>
        <p:nvSpPr>
          <p:cNvPr id="29701" name="6 CuadroTexto"/>
          <p:cNvSpPr txBox="1">
            <a:spLocks noChangeArrowheads="1"/>
          </p:cNvSpPr>
          <p:nvPr/>
        </p:nvSpPr>
        <p:spPr bwMode="auto">
          <a:xfrm>
            <a:off x="357188" y="1285875"/>
            <a:ext cx="2786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PE" sz="3200" b="1" dirty="0"/>
              <a:t>Iconos</a:t>
            </a:r>
          </a:p>
        </p:txBody>
      </p:sp>
      <p:sp>
        <p:nvSpPr>
          <p:cNvPr id="29702" name="7 CuadroTexto"/>
          <p:cNvSpPr txBox="1">
            <a:spLocks noChangeArrowheads="1"/>
          </p:cNvSpPr>
          <p:nvPr/>
        </p:nvSpPr>
        <p:spPr bwMode="auto">
          <a:xfrm>
            <a:off x="5786438" y="2273300"/>
            <a:ext cx="2786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PE" sz="3200" b="1" dirty="0"/>
              <a:t>Lista</a:t>
            </a:r>
          </a:p>
        </p:txBody>
      </p:sp>
      <p:pic>
        <p:nvPicPr>
          <p:cNvPr id="7" name="6 Imagen" descr="PAG 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85728"/>
            <a:ext cx="2987308" cy="1559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 l="21733" t="15640" r="37751" b="41706"/>
          <a:stretch>
            <a:fillRect/>
          </a:stretch>
        </p:blipFill>
        <p:spPr bwMode="auto">
          <a:xfrm>
            <a:off x="285720" y="2500306"/>
            <a:ext cx="307183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/>
          <a:srcRect l="20791" t="16584" r="12311" b="67327"/>
          <a:stretch>
            <a:fillRect/>
          </a:stretch>
        </p:blipFill>
        <p:spPr bwMode="auto">
          <a:xfrm>
            <a:off x="3786182" y="3429000"/>
            <a:ext cx="507209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b="1" dirty="0" smtClean="0"/>
              <a:t>Vistas</a:t>
            </a:r>
          </a:p>
        </p:txBody>
      </p:sp>
      <p:sp>
        <p:nvSpPr>
          <p:cNvPr id="30724" name="5 CuadroTexto"/>
          <p:cNvSpPr txBox="1">
            <a:spLocks noChangeArrowheads="1"/>
          </p:cNvSpPr>
          <p:nvPr/>
        </p:nvSpPr>
        <p:spPr bwMode="auto">
          <a:xfrm>
            <a:off x="2857500" y="857250"/>
            <a:ext cx="2786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PE" sz="3200" b="1" dirty="0"/>
              <a:t>Detalles</a:t>
            </a:r>
          </a:p>
        </p:txBody>
      </p:sp>
      <p:pic>
        <p:nvPicPr>
          <p:cNvPr id="5" name="4 Imagen" descr="PAG 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48" y="4643446"/>
            <a:ext cx="3071802" cy="16032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/>
          <a:srcRect l="20729" t="16089" r="1067" b="52970"/>
          <a:stretch>
            <a:fillRect/>
          </a:stretch>
        </p:blipFill>
        <p:spPr bwMode="auto">
          <a:xfrm>
            <a:off x="1357290" y="1714488"/>
            <a:ext cx="685804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2"/>
          <a:srcRect l="-537" t="13867" r="84424" b="69026"/>
          <a:stretch>
            <a:fillRect/>
          </a:stretch>
        </p:blipFill>
        <p:spPr bwMode="auto">
          <a:xfrm>
            <a:off x="6364288" y="4630738"/>
            <a:ext cx="2708275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Asignación de Letras</a:t>
            </a:r>
          </a:p>
        </p:txBody>
      </p:sp>
      <p:sp>
        <p:nvSpPr>
          <p:cNvPr id="31748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s-PE" sz="4000" b="1" dirty="0" smtClean="0"/>
              <a:t>a: y b: </a:t>
            </a:r>
            <a:r>
              <a:rPr lang="es-PE" sz="4000" dirty="0" smtClean="0"/>
              <a:t> Floppy</a:t>
            </a:r>
          </a:p>
          <a:p>
            <a:pPr>
              <a:buFont typeface="Arial" charset="0"/>
              <a:buNone/>
            </a:pPr>
            <a:r>
              <a:rPr lang="es-PE" sz="4000" b="1" dirty="0" smtClean="0"/>
              <a:t>C: </a:t>
            </a:r>
            <a:r>
              <a:rPr lang="es-PE" sz="4000" dirty="0" smtClean="0"/>
              <a:t>hasta la </a:t>
            </a:r>
            <a:r>
              <a:rPr lang="es-PE" sz="4000" b="1" dirty="0" smtClean="0"/>
              <a:t>Z:</a:t>
            </a:r>
            <a:r>
              <a:rPr lang="es-PE" sz="4000" dirty="0" smtClean="0"/>
              <a:t> Disco Duro</a:t>
            </a:r>
          </a:p>
          <a:p>
            <a:pPr>
              <a:buFont typeface="Arial" charset="0"/>
              <a:buNone/>
            </a:pPr>
            <a:r>
              <a:rPr lang="es-PE" sz="4000" b="1" dirty="0" smtClean="0"/>
              <a:t>D:</a:t>
            </a:r>
            <a:r>
              <a:rPr lang="es-PE" sz="4000" dirty="0" smtClean="0"/>
              <a:t> hasta la </a:t>
            </a:r>
            <a:r>
              <a:rPr lang="es-PE" sz="4000" b="1" dirty="0" smtClean="0"/>
              <a:t>Z:</a:t>
            </a:r>
            <a:r>
              <a:rPr lang="es-PE" sz="4000" dirty="0" smtClean="0"/>
              <a:t> Unidades ópticas</a:t>
            </a:r>
          </a:p>
          <a:p>
            <a:pPr>
              <a:buFont typeface="Arial" charset="0"/>
              <a:buNone/>
            </a:pPr>
            <a:r>
              <a:rPr lang="es-PE" sz="4000" b="1" dirty="0" smtClean="0"/>
              <a:t>E: </a:t>
            </a:r>
            <a:r>
              <a:rPr lang="es-PE" sz="4000" dirty="0" smtClean="0"/>
              <a:t>hasta la </a:t>
            </a:r>
            <a:r>
              <a:rPr lang="es-PE" sz="4000" b="1" dirty="0" smtClean="0"/>
              <a:t>Z:</a:t>
            </a:r>
            <a:r>
              <a:rPr lang="es-PE" sz="4000" dirty="0" smtClean="0"/>
              <a:t> Unidades Externas</a:t>
            </a:r>
          </a:p>
        </p:txBody>
      </p:sp>
      <p:pic>
        <p:nvPicPr>
          <p:cNvPr id="5" name="4 Imagen" descr="PAG 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546" y="1214422"/>
            <a:ext cx="3148180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t="14648" r="72900" b="43359"/>
          <a:stretch>
            <a:fillRect/>
          </a:stretch>
        </p:blipFill>
        <p:spPr bwMode="auto">
          <a:xfrm>
            <a:off x="0" y="1071563"/>
            <a:ext cx="4929188" cy="572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b="1" dirty="0" smtClean="0"/>
              <a:t>Propiedades de Unidades</a:t>
            </a:r>
          </a:p>
        </p:txBody>
      </p:sp>
      <p:pic>
        <p:nvPicPr>
          <p:cNvPr id="32772" name="Picture 5" descr="http://4.bp.blogspot.com/-M2oEErF7WQs/TVTdfvrnVZI/AAAAAAAAAZc/kYDW3Dht9Lo/s1600/mouse+logitech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38850" y="3000375"/>
            <a:ext cx="20335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Elipse"/>
          <p:cNvSpPr/>
          <p:nvPr/>
        </p:nvSpPr>
        <p:spPr>
          <a:xfrm>
            <a:off x="6610350" y="2857500"/>
            <a:ext cx="993775" cy="974725"/>
          </a:xfrm>
          <a:prstGeom prst="ellipse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b="1" dirty="0" smtClean="0"/>
              <a:t>Propiedades de Disco Local</a:t>
            </a:r>
          </a:p>
        </p:txBody>
      </p:sp>
      <p:sp>
        <p:nvSpPr>
          <p:cNvPr id="9" name="8 Cerrar llave"/>
          <p:cNvSpPr/>
          <p:nvPr/>
        </p:nvSpPr>
        <p:spPr>
          <a:xfrm>
            <a:off x="4500563" y="1428750"/>
            <a:ext cx="214312" cy="4643438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PE" dirty="0"/>
          </a:p>
        </p:txBody>
      </p:sp>
      <p:pic>
        <p:nvPicPr>
          <p:cNvPr id="34822" name="Picture 2"/>
          <p:cNvPicPr>
            <a:picLocks noChangeAspect="1" noChangeArrowheads="1"/>
          </p:cNvPicPr>
          <p:nvPr/>
        </p:nvPicPr>
        <p:blipFill>
          <a:blip r:embed="rId2"/>
          <a:srcRect l="4758" t="16701" r="30232" b="66599"/>
          <a:stretch>
            <a:fillRect/>
          </a:stretch>
        </p:blipFill>
        <p:spPr bwMode="auto">
          <a:xfrm>
            <a:off x="4714875" y="3071813"/>
            <a:ext cx="4429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447" y="1357298"/>
            <a:ext cx="35909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7 Imagen" descr="PAG 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1214422"/>
            <a:ext cx="2390775" cy="1247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¿Dudas?</a:t>
            </a:r>
            <a:endParaRPr lang="es-ES" sz="6000" b="1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5843" name="Picture 2" descr="http://s3-eu-west-1.amazonaws.com/rankia/blog/subastas-judiciales/uploaded_images/Subastas-judiciales.-Consultorio-de-dudas-75245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1714500"/>
            <a:ext cx="600075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1000125" y="2286000"/>
            <a:ext cx="3357563" cy="3429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Objetivo</a:t>
            </a:r>
            <a:endParaRPr lang="es-ES" sz="6000" b="1" dirty="0"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pic>
        <p:nvPicPr>
          <p:cNvPr id="36868" name="Picture 2" descr="http://3.bp.blogspot.com/-DwAEUxn9WEw/TiXdQd7lPLI/AAAAAAAAAL8/LFPdXTOVHXM/s1600/objetiv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1857375"/>
            <a:ext cx="48196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4" descr="http://colegiodecontadoras.com.mx/images/objetivo0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5875" y="1785938"/>
            <a:ext cx="40481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7000875" y="1071563"/>
            <a:ext cx="785813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pic>
        <p:nvPicPr>
          <p:cNvPr id="37891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  <a:t>Resolución del</a:t>
            </a:r>
            <a:b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</a:br>
            <a: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  <a:t>Problema</a:t>
            </a:r>
            <a:endParaRPr lang="es-ES" sz="6000" b="1" dirty="0">
              <a:effectLst>
                <a:glow rad="101600">
                  <a:srgbClr val="00B050">
                    <a:alpha val="60000"/>
                  </a:srgbClr>
                </a:glow>
              </a:effectLst>
            </a:endParaRPr>
          </a:p>
        </p:txBody>
      </p:sp>
      <p:sp>
        <p:nvSpPr>
          <p:cNvPr id="37893" name="2 Marcador de contenido"/>
          <p:cNvSpPr>
            <a:spLocks noGrp="1"/>
          </p:cNvSpPr>
          <p:nvPr>
            <p:ph idx="1"/>
          </p:nvPr>
        </p:nvSpPr>
        <p:spPr>
          <a:xfrm>
            <a:off x="642938" y="2857500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dirty="0" smtClean="0"/>
          </a:p>
          <a:p>
            <a:pPr algn="ctr" eaLnBrk="1" hangingPunct="1">
              <a:buFont typeface="Arial" charset="0"/>
              <a:buNone/>
            </a:pPr>
            <a:r>
              <a:rPr lang="es-MX" sz="4000" dirty="0" smtClean="0"/>
              <a:t>Mi computadora manda un mensaje que dice: “Espacio insuficiente en disco C:”. ¿ Por qué sucede esto?</a:t>
            </a:r>
            <a:endParaRPr lang="es-E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2744793"/>
            <a:ext cx="7772400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lumMod val="60000"/>
                      <a:lumOff val="40000"/>
                      <a:alpha val="60000"/>
                    </a:schemeClr>
                  </a:glow>
                </a:effectLst>
              </a:rPr>
              <a:t>¿Qué vamos a ver en práctica?</a:t>
            </a:r>
            <a:endParaRPr lang="es-ES" sz="6000" b="1" dirty="0">
              <a:effectLst>
                <a:glow rad="101600">
                  <a:schemeClr val="accent6">
                    <a:lumMod val="60000"/>
                    <a:lumOff val="40000"/>
                    <a:alpha val="60000"/>
                  </a:schemeClr>
                </a:glow>
              </a:effectLst>
            </a:endParaRPr>
          </a:p>
        </p:txBody>
      </p:sp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01208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4.bp.blogspot.com/-Q06yizijw0w/Tge6QhfGXuI/AAAAAAAABB0/6Mg5C1Or0FE/s1600/Muchas+Gracias+Gif+Animado-gracias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57188"/>
            <a:ext cx="657225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2" y="69269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319</Words>
  <Application>Microsoft Office PowerPoint</Application>
  <PresentationFormat>Presentación en pantalla (4:3)</PresentationFormat>
  <Paragraphs>79</Paragraphs>
  <Slides>33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6" baseType="lpstr">
      <vt:lpstr>Arial</vt:lpstr>
      <vt:lpstr>Calibri</vt:lpstr>
      <vt:lpstr>Tema de Office</vt:lpstr>
      <vt:lpstr>Presentación de PowerPoint</vt:lpstr>
      <vt:lpstr>Problema</vt:lpstr>
      <vt:lpstr>Unidades de almacenamiento y Mi PC</vt:lpstr>
      <vt:lpstr>Unidades de Almacenamiento</vt:lpstr>
      <vt:lpstr>Disco Duro (HDD)</vt:lpstr>
      <vt:lpstr>Disco Duro (HDD)</vt:lpstr>
      <vt:lpstr>Unidades Ópticas</vt:lpstr>
      <vt:lpstr>Unidades ópticas</vt:lpstr>
      <vt:lpstr>Unidades ópticas</vt:lpstr>
      <vt:lpstr>Unidades ópticas</vt:lpstr>
      <vt:lpstr>Unidades Electrónicas</vt:lpstr>
      <vt:lpstr>Unidades de Medida de la información</vt:lpstr>
      <vt:lpstr>bit</vt:lpstr>
      <vt:lpstr>Byte</vt:lpstr>
      <vt:lpstr>Byte</vt:lpstr>
      <vt:lpstr>Unidades de Medida</vt:lpstr>
      <vt:lpstr>EQUIPO</vt:lpstr>
      <vt:lpstr>EQUIPO</vt:lpstr>
      <vt:lpstr>Mi PC</vt:lpstr>
      <vt:lpstr>EQUIPO</vt:lpstr>
      <vt:lpstr>Partes</vt:lpstr>
      <vt:lpstr>Partes</vt:lpstr>
      <vt:lpstr>Vistas</vt:lpstr>
      <vt:lpstr>Vistas</vt:lpstr>
      <vt:lpstr>Vistas</vt:lpstr>
      <vt:lpstr>Asignación de Letras</vt:lpstr>
      <vt:lpstr>Propiedades de Unidades</vt:lpstr>
      <vt:lpstr>Propiedades de Disco Local</vt:lpstr>
      <vt:lpstr>¿Dudas?</vt:lpstr>
      <vt:lpstr>Objetivo</vt:lpstr>
      <vt:lpstr>Resolución del Problema</vt:lpstr>
      <vt:lpstr>¿Qué vamos a ver en práctica?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pc-03</dc:creator>
  <cp:lastModifiedBy>Felipe Gonzalez</cp:lastModifiedBy>
  <cp:revision>85</cp:revision>
  <dcterms:created xsi:type="dcterms:W3CDTF">2013-02-22T17:56:08Z</dcterms:created>
  <dcterms:modified xsi:type="dcterms:W3CDTF">2020-03-28T03:33:02Z</dcterms:modified>
</cp:coreProperties>
</file>