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9" r:id="rId2"/>
    <p:sldId id="290" r:id="rId3"/>
    <p:sldId id="256" r:id="rId4"/>
    <p:sldId id="299" r:id="rId5"/>
    <p:sldId id="300" r:id="rId6"/>
    <p:sldId id="329" r:id="rId7"/>
    <p:sldId id="330" r:id="rId8"/>
    <p:sldId id="331" r:id="rId9"/>
    <p:sldId id="332" r:id="rId10"/>
    <p:sldId id="333" r:id="rId11"/>
    <p:sldId id="335" r:id="rId12"/>
    <p:sldId id="336" r:id="rId13"/>
    <p:sldId id="337" r:id="rId14"/>
    <p:sldId id="347" r:id="rId15"/>
    <p:sldId id="348" r:id="rId16"/>
    <p:sldId id="341" r:id="rId17"/>
    <p:sldId id="342" r:id="rId18"/>
    <p:sldId id="344" r:id="rId19"/>
    <p:sldId id="345" r:id="rId20"/>
    <p:sldId id="346" r:id="rId21"/>
    <p:sldId id="291" r:id="rId22"/>
    <p:sldId id="292" r:id="rId23"/>
    <p:sldId id="293" r:id="rId24"/>
    <p:sldId id="294" r:id="rId25"/>
    <p:sldId id="295" r:id="rId26"/>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AEFF"/>
    <a:srgbClr val="5D5DFF"/>
    <a:srgbClr val="3737FF"/>
    <a:srgbClr val="0000FF"/>
    <a:srgbClr val="A3C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8" autoAdjust="0"/>
    <p:restoredTop sz="94574" autoAdjust="0"/>
  </p:normalViewPr>
  <p:slideViewPr>
    <p:cSldViewPr>
      <p:cViewPr varScale="1">
        <p:scale>
          <a:sx n="86" d="100"/>
          <a:sy n="86" d="100"/>
        </p:scale>
        <p:origin x="120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1" d="100"/>
          <a:sy n="41" d="100"/>
        </p:scale>
        <p:origin x="-152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C17C77F-B1F0-4DF7-9618-91CE46DA48AB}" type="datetimeFigureOut">
              <a:rPr lang="es-ES"/>
              <a:pPr>
                <a:defRPr/>
              </a:pPr>
              <a:t>27/03/2020</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dirty="0" smtClean="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3AEFB46-449C-4D26-956D-C2495E50DEAA}" type="slidenum">
              <a:rPr lang="es-ES"/>
              <a:pPr>
                <a:defRPr/>
              </a:pPr>
              <a:t>‹Nº›</a:t>
            </a:fld>
            <a:endParaRPr lang="es-ES" dirty="0"/>
          </a:p>
        </p:txBody>
      </p:sp>
    </p:spTree>
    <p:extLst>
      <p:ext uri="{BB962C8B-B14F-4D97-AF65-F5344CB8AC3E}">
        <p14:creationId xmlns:p14="http://schemas.microsoft.com/office/powerpoint/2010/main" val="4881462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smtClean="0"/>
          </a:p>
        </p:txBody>
      </p:sp>
      <p:sp>
        <p:nvSpPr>
          <p:cNvPr id="4813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5536E97-4A83-43F4-B89F-C49961A11F2B}" type="slidenum">
              <a:rPr lang="es-ES" smtClean="0"/>
              <a:pPr eaLnBrk="1" hangingPunct="1"/>
              <a:t>3</a:t>
            </a:fld>
            <a:endParaRPr lang="es-E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79718086-DD0C-4BAF-86E9-E1C0D297B604}" type="datetimeFigureOut">
              <a:rPr lang="es-MX"/>
              <a:pPr>
                <a:defRPr/>
              </a:pPr>
              <a:t>27/03/2020</a:t>
            </a:fld>
            <a:endParaRPr lang="es-MX" dirty="0"/>
          </a:p>
        </p:txBody>
      </p:sp>
      <p:sp>
        <p:nvSpPr>
          <p:cNvPr id="5" name="4 Marcador de pie de página"/>
          <p:cNvSpPr>
            <a:spLocks noGrp="1"/>
          </p:cNvSpPr>
          <p:nvPr>
            <p:ph type="ftr" sz="quarter" idx="11"/>
          </p:nvPr>
        </p:nvSpPr>
        <p:spPr/>
        <p:txBody>
          <a:bodyPr/>
          <a:lstStyle>
            <a:lvl1pPr>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a:defRPr/>
            </a:lvl1pPr>
          </a:lstStyle>
          <a:p>
            <a:pPr>
              <a:defRPr/>
            </a:pPr>
            <a:fld id="{1B706483-4D6C-4A73-9A41-386FC3AEA57B}" type="slidenum">
              <a:rPr lang="es-MX"/>
              <a:pPr>
                <a:defRPr/>
              </a:pPr>
              <a:t>‹Nº›</a:t>
            </a:fld>
            <a:endParaRPr lang="es-MX" dirty="0"/>
          </a:p>
        </p:txBody>
      </p:sp>
    </p:spTree>
    <p:extLst>
      <p:ext uri="{BB962C8B-B14F-4D97-AF65-F5344CB8AC3E}">
        <p14:creationId xmlns:p14="http://schemas.microsoft.com/office/powerpoint/2010/main" val="2717207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B6D85284-487E-47EC-88B2-CE9187CF8A7C}" type="datetimeFigureOut">
              <a:rPr lang="es-MX"/>
              <a:pPr>
                <a:defRPr/>
              </a:pPr>
              <a:t>27/03/2020</a:t>
            </a:fld>
            <a:endParaRPr lang="es-MX" dirty="0"/>
          </a:p>
        </p:txBody>
      </p:sp>
      <p:sp>
        <p:nvSpPr>
          <p:cNvPr id="5" name="4 Marcador de pie de página"/>
          <p:cNvSpPr>
            <a:spLocks noGrp="1"/>
          </p:cNvSpPr>
          <p:nvPr>
            <p:ph type="ftr" sz="quarter" idx="11"/>
          </p:nvPr>
        </p:nvSpPr>
        <p:spPr/>
        <p:txBody>
          <a:bodyPr/>
          <a:lstStyle>
            <a:lvl1pPr>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a:defRPr/>
            </a:lvl1pPr>
          </a:lstStyle>
          <a:p>
            <a:pPr>
              <a:defRPr/>
            </a:pPr>
            <a:fld id="{823C291F-E570-49E8-8C51-9004E4B99B94}" type="slidenum">
              <a:rPr lang="es-MX"/>
              <a:pPr>
                <a:defRPr/>
              </a:pPr>
              <a:t>‹Nº›</a:t>
            </a:fld>
            <a:endParaRPr lang="es-MX" dirty="0"/>
          </a:p>
        </p:txBody>
      </p:sp>
    </p:spTree>
    <p:extLst>
      <p:ext uri="{BB962C8B-B14F-4D97-AF65-F5344CB8AC3E}">
        <p14:creationId xmlns:p14="http://schemas.microsoft.com/office/powerpoint/2010/main" val="741040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824942B-8C91-4A60-AE53-D0EFAF6888F9}" type="datetimeFigureOut">
              <a:rPr lang="es-MX"/>
              <a:pPr>
                <a:defRPr/>
              </a:pPr>
              <a:t>27/03/2020</a:t>
            </a:fld>
            <a:endParaRPr lang="es-MX" dirty="0"/>
          </a:p>
        </p:txBody>
      </p:sp>
      <p:sp>
        <p:nvSpPr>
          <p:cNvPr id="5" name="4 Marcador de pie de página"/>
          <p:cNvSpPr>
            <a:spLocks noGrp="1"/>
          </p:cNvSpPr>
          <p:nvPr>
            <p:ph type="ftr" sz="quarter" idx="11"/>
          </p:nvPr>
        </p:nvSpPr>
        <p:spPr/>
        <p:txBody>
          <a:bodyPr/>
          <a:lstStyle>
            <a:lvl1pPr>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a:defRPr/>
            </a:lvl1pPr>
          </a:lstStyle>
          <a:p>
            <a:pPr>
              <a:defRPr/>
            </a:pPr>
            <a:fld id="{53500B07-C455-4DC2-9BA6-489724547B64}" type="slidenum">
              <a:rPr lang="es-MX"/>
              <a:pPr>
                <a:defRPr/>
              </a:pPr>
              <a:t>‹Nº›</a:t>
            </a:fld>
            <a:endParaRPr lang="es-MX" dirty="0"/>
          </a:p>
        </p:txBody>
      </p:sp>
    </p:spTree>
    <p:extLst>
      <p:ext uri="{BB962C8B-B14F-4D97-AF65-F5344CB8AC3E}">
        <p14:creationId xmlns:p14="http://schemas.microsoft.com/office/powerpoint/2010/main" val="265060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EFC2908C-9BAC-4BDA-A3B4-AE7989B54E13}" type="datetimeFigureOut">
              <a:rPr lang="es-MX"/>
              <a:pPr>
                <a:defRPr/>
              </a:pPr>
              <a:t>27/03/2020</a:t>
            </a:fld>
            <a:endParaRPr lang="es-MX" dirty="0"/>
          </a:p>
        </p:txBody>
      </p:sp>
      <p:sp>
        <p:nvSpPr>
          <p:cNvPr id="6" name="4 Marcador de pie de página"/>
          <p:cNvSpPr>
            <a:spLocks noGrp="1"/>
          </p:cNvSpPr>
          <p:nvPr>
            <p:ph type="ftr" sz="quarter" idx="11"/>
          </p:nvPr>
        </p:nvSpPr>
        <p:spPr/>
        <p:txBody>
          <a:bodyPr/>
          <a:lstStyle>
            <a:lvl1pPr>
              <a:defRPr/>
            </a:lvl1pPr>
          </a:lstStyle>
          <a:p>
            <a:pPr>
              <a:defRPr/>
            </a:pPr>
            <a:endParaRPr lang="es-MX" dirty="0"/>
          </a:p>
        </p:txBody>
      </p:sp>
      <p:sp>
        <p:nvSpPr>
          <p:cNvPr id="7" name="5 Marcador de número de diapositiva"/>
          <p:cNvSpPr>
            <a:spLocks noGrp="1"/>
          </p:cNvSpPr>
          <p:nvPr>
            <p:ph type="sldNum" sz="quarter" idx="12"/>
          </p:nvPr>
        </p:nvSpPr>
        <p:spPr/>
        <p:txBody>
          <a:bodyPr/>
          <a:lstStyle>
            <a:lvl1pPr>
              <a:defRPr/>
            </a:lvl1pPr>
          </a:lstStyle>
          <a:p>
            <a:pPr>
              <a:defRPr/>
            </a:pPr>
            <a:fld id="{BFFDB1B8-96D8-40DD-867E-5E69E1DEB4EF}" type="slidenum">
              <a:rPr lang="es-MX"/>
              <a:pPr>
                <a:defRPr/>
              </a:pPr>
              <a:t>‹Nº›</a:t>
            </a:fld>
            <a:endParaRPr lang="es-MX" dirty="0"/>
          </a:p>
        </p:txBody>
      </p:sp>
    </p:spTree>
    <p:extLst>
      <p:ext uri="{BB962C8B-B14F-4D97-AF65-F5344CB8AC3E}">
        <p14:creationId xmlns:p14="http://schemas.microsoft.com/office/powerpoint/2010/main" val="90935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0C884122-C701-4053-84B2-D661B2EF8594}" type="datetimeFigureOut">
              <a:rPr lang="es-MX"/>
              <a:pPr>
                <a:defRPr/>
              </a:pPr>
              <a:t>27/03/2020</a:t>
            </a:fld>
            <a:endParaRPr lang="es-MX" dirty="0"/>
          </a:p>
        </p:txBody>
      </p:sp>
      <p:sp>
        <p:nvSpPr>
          <p:cNvPr id="8" name="4 Marcador de pie de página"/>
          <p:cNvSpPr>
            <a:spLocks noGrp="1"/>
          </p:cNvSpPr>
          <p:nvPr>
            <p:ph type="ftr" sz="quarter" idx="11"/>
          </p:nvPr>
        </p:nvSpPr>
        <p:spPr/>
        <p:txBody>
          <a:bodyPr/>
          <a:lstStyle>
            <a:lvl1pPr>
              <a:defRPr/>
            </a:lvl1pPr>
          </a:lstStyle>
          <a:p>
            <a:pPr>
              <a:defRPr/>
            </a:pPr>
            <a:endParaRPr lang="es-MX" dirty="0"/>
          </a:p>
        </p:txBody>
      </p:sp>
      <p:sp>
        <p:nvSpPr>
          <p:cNvPr id="9" name="5 Marcador de número de diapositiva"/>
          <p:cNvSpPr>
            <a:spLocks noGrp="1"/>
          </p:cNvSpPr>
          <p:nvPr>
            <p:ph type="sldNum" sz="quarter" idx="12"/>
          </p:nvPr>
        </p:nvSpPr>
        <p:spPr/>
        <p:txBody>
          <a:bodyPr/>
          <a:lstStyle>
            <a:lvl1pPr>
              <a:defRPr/>
            </a:lvl1pPr>
          </a:lstStyle>
          <a:p>
            <a:pPr>
              <a:defRPr/>
            </a:pPr>
            <a:fld id="{A5C39385-5F03-455B-B85A-6338DBD92ADC}" type="slidenum">
              <a:rPr lang="es-MX"/>
              <a:pPr>
                <a:defRPr/>
              </a:pPr>
              <a:t>‹Nº›</a:t>
            </a:fld>
            <a:endParaRPr lang="es-MX" dirty="0"/>
          </a:p>
        </p:txBody>
      </p:sp>
    </p:spTree>
    <p:extLst>
      <p:ext uri="{BB962C8B-B14F-4D97-AF65-F5344CB8AC3E}">
        <p14:creationId xmlns:p14="http://schemas.microsoft.com/office/powerpoint/2010/main" val="2538689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0201F7CB-AC48-488E-8A6A-9532CB5A3B43}" type="datetimeFigureOut">
              <a:rPr lang="es-MX"/>
              <a:pPr>
                <a:defRPr/>
              </a:pPr>
              <a:t>27/03/2020</a:t>
            </a:fld>
            <a:endParaRPr lang="es-MX" dirty="0"/>
          </a:p>
        </p:txBody>
      </p:sp>
      <p:sp>
        <p:nvSpPr>
          <p:cNvPr id="4" name="4 Marcador de pie de página"/>
          <p:cNvSpPr>
            <a:spLocks noGrp="1"/>
          </p:cNvSpPr>
          <p:nvPr>
            <p:ph type="ftr" sz="quarter" idx="11"/>
          </p:nvPr>
        </p:nvSpPr>
        <p:spPr/>
        <p:txBody>
          <a:bodyPr/>
          <a:lstStyle>
            <a:lvl1pPr>
              <a:defRPr/>
            </a:lvl1pPr>
          </a:lstStyle>
          <a:p>
            <a:pPr>
              <a:defRPr/>
            </a:pPr>
            <a:endParaRPr lang="es-MX" dirty="0"/>
          </a:p>
        </p:txBody>
      </p:sp>
      <p:sp>
        <p:nvSpPr>
          <p:cNvPr id="5" name="5 Marcador de número de diapositiva"/>
          <p:cNvSpPr>
            <a:spLocks noGrp="1"/>
          </p:cNvSpPr>
          <p:nvPr>
            <p:ph type="sldNum" sz="quarter" idx="12"/>
          </p:nvPr>
        </p:nvSpPr>
        <p:spPr/>
        <p:txBody>
          <a:bodyPr/>
          <a:lstStyle>
            <a:lvl1pPr>
              <a:defRPr/>
            </a:lvl1pPr>
          </a:lstStyle>
          <a:p>
            <a:pPr>
              <a:defRPr/>
            </a:pPr>
            <a:fld id="{F6C8C897-5BE4-4DE2-A818-BDF8319BC158}" type="slidenum">
              <a:rPr lang="es-MX"/>
              <a:pPr>
                <a:defRPr/>
              </a:pPr>
              <a:t>‹Nº›</a:t>
            </a:fld>
            <a:endParaRPr lang="es-MX" dirty="0"/>
          </a:p>
        </p:txBody>
      </p:sp>
    </p:spTree>
    <p:extLst>
      <p:ext uri="{BB962C8B-B14F-4D97-AF65-F5344CB8AC3E}">
        <p14:creationId xmlns:p14="http://schemas.microsoft.com/office/powerpoint/2010/main" val="461529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8059DBD-E773-4FEC-9FF6-BBD9C9A88884}" type="datetimeFigureOut">
              <a:rPr lang="es-MX"/>
              <a:pPr>
                <a:defRPr/>
              </a:pPr>
              <a:t>27/03/2020</a:t>
            </a:fld>
            <a:endParaRPr lang="es-MX" dirty="0"/>
          </a:p>
        </p:txBody>
      </p:sp>
      <p:sp>
        <p:nvSpPr>
          <p:cNvPr id="3" name="4 Marcador de pie de página"/>
          <p:cNvSpPr>
            <a:spLocks noGrp="1"/>
          </p:cNvSpPr>
          <p:nvPr>
            <p:ph type="ftr" sz="quarter" idx="11"/>
          </p:nvPr>
        </p:nvSpPr>
        <p:spPr/>
        <p:txBody>
          <a:bodyPr/>
          <a:lstStyle>
            <a:lvl1pPr>
              <a:defRPr/>
            </a:lvl1pPr>
          </a:lstStyle>
          <a:p>
            <a:pPr>
              <a:defRPr/>
            </a:pPr>
            <a:endParaRPr lang="es-MX" dirty="0"/>
          </a:p>
        </p:txBody>
      </p:sp>
      <p:sp>
        <p:nvSpPr>
          <p:cNvPr id="4" name="5 Marcador de número de diapositiva"/>
          <p:cNvSpPr>
            <a:spLocks noGrp="1"/>
          </p:cNvSpPr>
          <p:nvPr>
            <p:ph type="sldNum" sz="quarter" idx="12"/>
          </p:nvPr>
        </p:nvSpPr>
        <p:spPr/>
        <p:txBody>
          <a:bodyPr/>
          <a:lstStyle>
            <a:lvl1pPr>
              <a:defRPr/>
            </a:lvl1pPr>
          </a:lstStyle>
          <a:p>
            <a:pPr>
              <a:defRPr/>
            </a:pPr>
            <a:fld id="{E1360984-B0DC-4CFE-927D-3F5A91D4DEAC}" type="slidenum">
              <a:rPr lang="es-MX"/>
              <a:pPr>
                <a:defRPr/>
              </a:pPr>
              <a:t>‹Nº›</a:t>
            </a:fld>
            <a:endParaRPr lang="es-MX" dirty="0"/>
          </a:p>
        </p:txBody>
      </p:sp>
    </p:spTree>
    <p:extLst>
      <p:ext uri="{BB962C8B-B14F-4D97-AF65-F5344CB8AC3E}">
        <p14:creationId xmlns:p14="http://schemas.microsoft.com/office/powerpoint/2010/main" val="2280211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DD4F5D4-7993-4D70-B80C-83FAB12ACB7A}" type="datetimeFigureOut">
              <a:rPr lang="es-MX"/>
              <a:pPr>
                <a:defRPr/>
              </a:pPr>
              <a:t>27/03/2020</a:t>
            </a:fld>
            <a:endParaRPr lang="es-MX" dirty="0"/>
          </a:p>
        </p:txBody>
      </p:sp>
      <p:sp>
        <p:nvSpPr>
          <p:cNvPr id="6" name="4 Marcador de pie de página"/>
          <p:cNvSpPr>
            <a:spLocks noGrp="1"/>
          </p:cNvSpPr>
          <p:nvPr>
            <p:ph type="ftr" sz="quarter" idx="11"/>
          </p:nvPr>
        </p:nvSpPr>
        <p:spPr/>
        <p:txBody>
          <a:bodyPr/>
          <a:lstStyle>
            <a:lvl1pPr>
              <a:defRPr/>
            </a:lvl1pPr>
          </a:lstStyle>
          <a:p>
            <a:pPr>
              <a:defRPr/>
            </a:pPr>
            <a:endParaRPr lang="es-MX" dirty="0"/>
          </a:p>
        </p:txBody>
      </p:sp>
      <p:sp>
        <p:nvSpPr>
          <p:cNvPr id="7" name="5 Marcador de número de diapositiva"/>
          <p:cNvSpPr>
            <a:spLocks noGrp="1"/>
          </p:cNvSpPr>
          <p:nvPr>
            <p:ph type="sldNum" sz="quarter" idx="12"/>
          </p:nvPr>
        </p:nvSpPr>
        <p:spPr/>
        <p:txBody>
          <a:bodyPr/>
          <a:lstStyle>
            <a:lvl1pPr>
              <a:defRPr/>
            </a:lvl1pPr>
          </a:lstStyle>
          <a:p>
            <a:pPr>
              <a:defRPr/>
            </a:pPr>
            <a:fld id="{9FBFC2A4-0542-4593-BCF3-32C8F6257387}" type="slidenum">
              <a:rPr lang="es-MX"/>
              <a:pPr>
                <a:defRPr/>
              </a:pPr>
              <a:t>‹Nº›</a:t>
            </a:fld>
            <a:endParaRPr lang="es-MX" dirty="0"/>
          </a:p>
        </p:txBody>
      </p:sp>
    </p:spTree>
    <p:extLst>
      <p:ext uri="{BB962C8B-B14F-4D97-AF65-F5344CB8AC3E}">
        <p14:creationId xmlns:p14="http://schemas.microsoft.com/office/powerpoint/2010/main" val="745431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682A128-E3AA-4A88-872F-CDFE128E1112}" type="datetimeFigureOut">
              <a:rPr lang="es-MX"/>
              <a:pPr>
                <a:defRPr/>
              </a:pPr>
              <a:t>27/03/2020</a:t>
            </a:fld>
            <a:endParaRPr lang="es-MX" dirty="0"/>
          </a:p>
        </p:txBody>
      </p:sp>
      <p:sp>
        <p:nvSpPr>
          <p:cNvPr id="6" name="4 Marcador de pie de página"/>
          <p:cNvSpPr>
            <a:spLocks noGrp="1"/>
          </p:cNvSpPr>
          <p:nvPr>
            <p:ph type="ftr" sz="quarter" idx="11"/>
          </p:nvPr>
        </p:nvSpPr>
        <p:spPr/>
        <p:txBody>
          <a:bodyPr/>
          <a:lstStyle>
            <a:lvl1pPr>
              <a:defRPr/>
            </a:lvl1pPr>
          </a:lstStyle>
          <a:p>
            <a:pPr>
              <a:defRPr/>
            </a:pPr>
            <a:endParaRPr lang="es-MX" dirty="0"/>
          </a:p>
        </p:txBody>
      </p:sp>
      <p:sp>
        <p:nvSpPr>
          <p:cNvPr id="7" name="5 Marcador de número de diapositiva"/>
          <p:cNvSpPr>
            <a:spLocks noGrp="1"/>
          </p:cNvSpPr>
          <p:nvPr>
            <p:ph type="sldNum" sz="quarter" idx="12"/>
          </p:nvPr>
        </p:nvSpPr>
        <p:spPr/>
        <p:txBody>
          <a:bodyPr/>
          <a:lstStyle>
            <a:lvl1pPr>
              <a:defRPr/>
            </a:lvl1pPr>
          </a:lstStyle>
          <a:p>
            <a:pPr>
              <a:defRPr/>
            </a:pPr>
            <a:fld id="{05BA8ED6-44B1-40F1-978B-E42DB3F71D37}" type="slidenum">
              <a:rPr lang="es-MX"/>
              <a:pPr>
                <a:defRPr/>
              </a:pPr>
              <a:t>‹Nº›</a:t>
            </a:fld>
            <a:endParaRPr lang="es-MX" dirty="0"/>
          </a:p>
        </p:txBody>
      </p:sp>
    </p:spTree>
    <p:extLst>
      <p:ext uri="{BB962C8B-B14F-4D97-AF65-F5344CB8AC3E}">
        <p14:creationId xmlns:p14="http://schemas.microsoft.com/office/powerpoint/2010/main" val="101959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151A7734-FB22-47E4-A5B6-1B47C040E147}" type="datetimeFigureOut">
              <a:rPr lang="es-MX"/>
              <a:pPr>
                <a:defRPr/>
              </a:pPr>
              <a:t>27/03/2020</a:t>
            </a:fld>
            <a:endParaRPr lang="es-MX" dirty="0"/>
          </a:p>
        </p:txBody>
      </p:sp>
      <p:sp>
        <p:nvSpPr>
          <p:cNvPr id="5" name="4 Marcador de pie de página"/>
          <p:cNvSpPr>
            <a:spLocks noGrp="1"/>
          </p:cNvSpPr>
          <p:nvPr>
            <p:ph type="ftr" sz="quarter" idx="11"/>
          </p:nvPr>
        </p:nvSpPr>
        <p:spPr/>
        <p:txBody>
          <a:bodyPr/>
          <a:lstStyle>
            <a:lvl1pPr>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a:defRPr/>
            </a:lvl1pPr>
          </a:lstStyle>
          <a:p>
            <a:pPr>
              <a:defRPr/>
            </a:pPr>
            <a:fld id="{0998D140-4CB5-4720-8E36-38C936B6F092}" type="slidenum">
              <a:rPr lang="es-MX"/>
              <a:pPr>
                <a:defRPr/>
              </a:pPr>
              <a:t>‹Nº›</a:t>
            </a:fld>
            <a:endParaRPr lang="es-MX" dirty="0"/>
          </a:p>
        </p:txBody>
      </p:sp>
    </p:spTree>
    <p:extLst>
      <p:ext uri="{BB962C8B-B14F-4D97-AF65-F5344CB8AC3E}">
        <p14:creationId xmlns:p14="http://schemas.microsoft.com/office/powerpoint/2010/main" val="174739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A9B1AFCA-84CE-49F8-8872-23F68762C037}" type="datetimeFigureOut">
              <a:rPr lang="es-MX"/>
              <a:pPr>
                <a:defRPr/>
              </a:pPr>
              <a:t>27/03/2020</a:t>
            </a:fld>
            <a:endParaRPr lang="es-MX" dirty="0"/>
          </a:p>
        </p:txBody>
      </p:sp>
      <p:sp>
        <p:nvSpPr>
          <p:cNvPr id="5" name="4 Marcador de pie de página"/>
          <p:cNvSpPr>
            <a:spLocks noGrp="1"/>
          </p:cNvSpPr>
          <p:nvPr>
            <p:ph type="ftr" sz="quarter" idx="11"/>
          </p:nvPr>
        </p:nvSpPr>
        <p:spPr/>
        <p:txBody>
          <a:bodyPr/>
          <a:lstStyle>
            <a:lvl1pPr>
              <a:defRPr/>
            </a:lvl1pPr>
          </a:lstStyle>
          <a:p>
            <a:pPr>
              <a:defRPr/>
            </a:pPr>
            <a:endParaRPr lang="es-MX" dirty="0"/>
          </a:p>
        </p:txBody>
      </p:sp>
      <p:sp>
        <p:nvSpPr>
          <p:cNvPr id="6" name="5 Marcador de número de diapositiva"/>
          <p:cNvSpPr>
            <a:spLocks noGrp="1"/>
          </p:cNvSpPr>
          <p:nvPr>
            <p:ph type="sldNum" sz="quarter" idx="12"/>
          </p:nvPr>
        </p:nvSpPr>
        <p:spPr/>
        <p:txBody>
          <a:bodyPr/>
          <a:lstStyle>
            <a:lvl1pPr>
              <a:defRPr/>
            </a:lvl1pPr>
          </a:lstStyle>
          <a:p>
            <a:pPr>
              <a:defRPr/>
            </a:pPr>
            <a:fld id="{BC70D050-3DC7-422D-B54B-CDAC2BAB4E9D}" type="slidenum">
              <a:rPr lang="es-MX"/>
              <a:pPr>
                <a:defRPr/>
              </a:pPr>
              <a:t>‹Nº›</a:t>
            </a:fld>
            <a:endParaRPr lang="es-MX" dirty="0"/>
          </a:p>
        </p:txBody>
      </p:sp>
    </p:spTree>
    <p:extLst>
      <p:ext uri="{BB962C8B-B14F-4D97-AF65-F5344CB8AC3E}">
        <p14:creationId xmlns:p14="http://schemas.microsoft.com/office/powerpoint/2010/main" val="454172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0000"/>
            <a:lum/>
          </a:blip>
          <a:srcRect/>
          <a:stretch>
            <a:fillRect l="-12000" r="-12000"/>
          </a:stretch>
        </a:blipFill>
        <a:effectLst/>
      </p:bgPr>
    </p:bg>
    <p:spTree>
      <p:nvGrpSpPr>
        <p:cNvPr id="1" name=""/>
        <p:cNvGrpSpPr/>
        <p:nvPr/>
      </p:nvGrpSpPr>
      <p:grpSpPr>
        <a:xfrm>
          <a:off x="0" y="0"/>
          <a:ext cx="0" cy="0"/>
          <a:chOff x="0" y="0"/>
          <a:chExt cx="0" cy="0"/>
        </a:xfrm>
      </p:grpSpPr>
      <p:sp>
        <p:nvSpPr>
          <p:cNvPr id="2050"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2051"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926ED15-17CF-4810-9780-C3E4041A7176}" type="datetimeFigureOut">
              <a:rPr lang="es-MX"/>
              <a:pPr>
                <a:defRPr/>
              </a:pPr>
              <a:t>27/03/2020</a:t>
            </a:fld>
            <a:endParaRPr lang="es-MX"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MX"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40957D5-E3E4-4D4F-9378-4565DD71F522}" type="slidenum">
              <a:rPr lang="es-MX"/>
              <a:pPr>
                <a:defRPr/>
              </a:pPr>
              <a:t>‹Nº›</a:t>
            </a:fld>
            <a:endParaRPr lang="es-MX"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0" y="0"/>
            <a:ext cx="9144000" cy="6742113"/>
            <a:chOff x="0" y="0"/>
            <a:chExt cx="9144000" cy="6742113"/>
          </a:xfrm>
        </p:grpSpPr>
        <p:pic>
          <p:nvPicPr>
            <p:cNvPr id="3" name="Imagen 2" descr="Recorte de pantalla"/>
            <p:cNvPicPr>
              <a:picLocks noChangeAspect="1"/>
            </p:cNvPicPr>
            <p:nvPr/>
          </p:nvPicPr>
          <p:blipFill>
            <a:blip r:embed="rId2">
              <a:extLst>
                <a:ext uri="{28A0092B-C50C-407E-A947-70E740481C1C}">
                  <a14:useLocalDpi xmlns:a14="http://schemas.microsoft.com/office/drawing/2010/main" val="0"/>
                </a:ext>
              </a:extLst>
            </a:blip>
            <a:srcRect b="42178"/>
            <a:stretch>
              <a:fillRect/>
            </a:stretch>
          </p:blipFill>
          <p:spPr bwMode="auto">
            <a:xfrm>
              <a:off x="0" y="3678238"/>
              <a:ext cx="9144000"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1"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Elipse"/>
          <p:cNvSpPr/>
          <p:nvPr/>
        </p:nvSpPr>
        <p:spPr>
          <a:xfrm>
            <a:off x="6999288" y="1044575"/>
            <a:ext cx="785812" cy="571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2" name="1 Título"/>
          <p:cNvSpPr>
            <a:spLocks noGrp="1"/>
          </p:cNvSpPr>
          <p:nvPr>
            <p:ph type="title"/>
          </p:nvPr>
        </p:nvSpPr>
        <p:spPr>
          <a:xfrm>
            <a:off x="571472" y="1214422"/>
            <a:ext cx="5086328" cy="1143000"/>
          </a:xfrm>
          <a:ln>
            <a:miter lim="800000"/>
            <a:headEnd/>
            <a:tailEnd/>
          </a:ln>
        </p:spPr>
        <p:txBody>
          <a:bodyPr>
            <a:normAutofit/>
          </a:bodyPr>
          <a:lstStyle/>
          <a:p>
            <a:pPr>
              <a:defRPr/>
            </a:pPr>
            <a:r>
              <a:rPr lang="es-ES" sz="6000" b="1" dirty="0">
                <a:effectLst>
                  <a:glow rad="139700">
                    <a:schemeClr val="accent6">
                      <a:satMod val="175000"/>
                      <a:alpha val="40000"/>
                    </a:schemeClr>
                  </a:glow>
                </a:effectLst>
              </a:rPr>
              <a:t>Problema</a:t>
            </a:r>
          </a:p>
        </p:txBody>
      </p:sp>
      <p:sp>
        <p:nvSpPr>
          <p:cNvPr id="3076" name="2 Marcador de contenido"/>
          <p:cNvSpPr>
            <a:spLocks noGrp="1"/>
          </p:cNvSpPr>
          <p:nvPr>
            <p:ph idx="1"/>
          </p:nvPr>
        </p:nvSpPr>
        <p:spPr>
          <a:xfrm>
            <a:off x="571500" y="2786063"/>
            <a:ext cx="8229600" cy="4000500"/>
          </a:xfrm>
        </p:spPr>
        <p:txBody>
          <a:bodyPr/>
          <a:lstStyle/>
          <a:p>
            <a:pPr algn="ctr">
              <a:buFont typeface="Arial" charset="0"/>
              <a:buNone/>
            </a:pPr>
            <a:endParaRPr lang="es-ES" sz="4000" dirty="0" smtClean="0"/>
          </a:p>
          <a:p>
            <a:pPr algn="ctr">
              <a:buFont typeface="Arial" charset="0"/>
              <a:buNone/>
            </a:pPr>
            <a:r>
              <a:rPr lang="es-MX" sz="4000" dirty="0" smtClean="0"/>
              <a:t>Daniela necesita conocer las funciones del mouse, para trabajar en su nueva computadora ¿Cómo pude resolver este problema o situación</a:t>
            </a:r>
            <a:endParaRPr lang="es-ES" sz="4000" dirty="0" smtClean="0"/>
          </a:p>
        </p:txBody>
      </p:sp>
      <p:pic>
        <p:nvPicPr>
          <p:cNvPr id="3077" name="Picture 2" descr="http://4.bp.blogspot.com/-2IbbEfWkKsQ/TeQ-r2Mo3CI/AAAAAAAAAEA/q9Ef_tB9xmw/s1600/pensamient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00700" y="0"/>
            <a:ext cx="35433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71625"/>
            <a:ext cx="7772400" cy="2028825"/>
          </a:xfrm>
        </p:spPr>
        <p:txBody>
          <a:bodyPr rtlCol="0">
            <a:noAutofit/>
          </a:bodyPr>
          <a:lstStyle/>
          <a:p>
            <a:pPr eaLnBrk="1" fontAlgn="auto" hangingPunct="1">
              <a:spcAft>
                <a:spcPts val="0"/>
              </a:spcAft>
              <a:defRPr/>
            </a:pPr>
            <a:r>
              <a:rPr lang="es-MX" sz="4800" b="1" dirty="0" smtClean="0">
                <a:solidFill>
                  <a:srgbClr val="C00000"/>
                </a:solidFill>
                <a:effectLst>
                  <a:outerShdw blurRad="38100" dist="38100" dir="2700000" algn="tl">
                    <a:srgbClr val="000000">
                      <a:alpha val="43137"/>
                    </a:srgbClr>
                  </a:outerShdw>
                </a:effectLst>
              </a:rPr>
              <a:t>INTRODUCCIÓN AL USO DEL MOUSE</a:t>
            </a:r>
            <a:endParaRPr lang="es-MX" sz="4800" b="1" dirty="0">
              <a:solidFill>
                <a:srgbClr val="C00000"/>
              </a:solidFill>
              <a:effectLst>
                <a:outerShdw blurRad="38100" dist="38100" dir="2700000" algn="tl">
                  <a:srgbClr val="000000">
                    <a:alpha val="43137"/>
                  </a:srgbClr>
                </a:outerShdw>
              </a:effectLst>
            </a:endParaRPr>
          </a:p>
        </p:txBody>
      </p:sp>
      <p:sp>
        <p:nvSpPr>
          <p:cNvPr id="3" name="2 Subtítulo"/>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s-MX" b="1" dirty="0" smtClean="0">
                <a:solidFill>
                  <a:srgbClr val="0070C0"/>
                </a:solidFill>
                <a:effectLst>
                  <a:outerShdw blurRad="38100" dist="38100" dir="2700000" algn="tl">
                    <a:srgbClr val="000000">
                      <a:alpha val="43137"/>
                    </a:srgbClr>
                  </a:outerShdw>
                </a:effectLst>
              </a:rPr>
              <a:t>CLASE 0</a:t>
            </a:r>
            <a:endParaRPr lang="es-MX" b="1" dirty="0">
              <a:solidFill>
                <a:srgbClr val="0070C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p:txBody>
          <a:bodyPr/>
          <a:lstStyle/>
          <a:p>
            <a:r>
              <a:rPr lang="es-PE" dirty="0" smtClean="0"/>
              <a:t>Mouse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Título"/>
          <p:cNvSpPr>
            <a:spLocks noGrp="1"/>
          </p:cNvSpPr>
          <p:nvPr>
            <p:ph type="title"/>
          </p:nvPr>
        </p:nvSpPr>
        <p:spPr>
          <a:xfrm>
            <a:off x="0" y="357188"/>
            <a:ext cx="9144000" cy="857250"/>
          </a:xfrm>
        </p:spPr>
        <p:txBody>
          <a:bodyPr/>
          <a:lstStyle/>
          <a:p>
            <a:pPr eaLnBrk="1" hangingPunct="1"/>
            <a:r>
              <a:rPr lang="es-MX" dirty="0" smtClean="0"/>
              <a:t>MOUSE</a:t>
            </a:r>
          </a:p>
        </p:txBody>
      </p:sp>
      <p:sp>
        <p:nvSpPr>
          <p:cNvPr id="6147" name="3 Marcador de contenido"/>
          <p:cNvSpPr>
            <a:spLocks noGrp="1"/>
          </p:cNvSpPr>
          <p:nvPr>
            <p:ph idx="1"/>
          </p:nvPr>
        </p:nvSpPr>
        <p:spPr>
          <a:xfrm>
            <a:off x="457200" y="2046288"/>
            <a:ext cx="8229600" cy="4525962"/>
          </a:xfrm>
        </p:spPr>
        <p:txBody>
          <a:bodyPr/>
          <a:lstStyle/>
          <a:p>
            <a:r>
              <a:rPr lang="es-MX" dirty="0" smtClean="0"/>
              <a:t>Es un dispositivo apuntador utilizado para facilitar el manejo de un entorno gráfico en una computadora</a:t>
            </a:r>
          </a:p>
        </p:txBody>
      </p:sp>
      <p:sp>
        <p:nvSpPr>
          <p:cNvPr id="6148" name="AutoShape 5" descr="data:image/jpeg;base64,/9j/4AAQSkZJRgABAQAAAQABAAD/2wCEAAkGBxQSEBQUDxQUDw8QDxQPFA8UFA8PFA8UFBQWFhQUFBUYHCggGBolHBQUITEhJSkrLi4uFx8zODMsNygtLiwBCgoKDg0MFA8PFCwcHBwsLCwsLCwsLCwsLCwsLCwsLCwsLCssLCwsLCwsNywsLCwsLDcsKywsLCwsLCwsLCw3LP/AABEIAM8A8wMBIgACEQEDEQH/xAAbAAACAwEBAQAAAAAAAAAAAAAAAQIDBAUGB//EAD8QAAICAQEGAwQGCAUFAQAAAAABAgMRBAUSITFBURNhcSIygZEGQmKhsdEUQ1JyksHh8DNjgqLxI1NzdMM0/8QAFwEBAQEBAAAAAAAAAAAAAAAAAAECA//EABsRAQEBAAMBAQAAAAAAAAAAAAABEQISMUEh/9oADAMBAAIRAxEAPwD7aADAAACAAAKAYAAAAEAADAAAAEAwAQDABAMQAAAAgGIAEMAEIbEACGIBDACiSAQwGAAQMAAoAAAGIYEAAAAAAMoAKbNTFdcmazaHYzeUG8i5rq0cmzWSfUplYzPdcdmV8e5F6qPc428LeHamOz+lR7klqY9zibxHfHajvq1PqiZ51XtF1Wua6ickx2wMVGvT5/M2J5XDijWgEyRFlAIYgAAACSAEMoBiGQAABQAAwAAFKSSy+CIGRnYlzeDBqdo9I/M59mpb6mbyHUt16XIxW6tvqY98e8YttaxY5kXIiDAbkLfISZHIxFu8GRVwyX+CMFDZCTL5wM1jLgi5EHMhKRW5EGiN2DoaPXtenY4jmShbgQezqsUllEjgbO1u6/Lqd+LysrlzOkqExEiLKAAACQxDABiGAAAAAwOXtracqko1Q8S2SysvdhBd5S/kk2LcG7U6mMFl8+x5jXfSGMpOMW7ZL9XUnZu+rXCPxaMF2lla97VWO3P6qOa6l8E8y+L+BoriopRglCK5RilFL4I5W2ril3Xz5RhQu827Z/wxxH/cC0Un791svKO5Uv8Aas/eaUTiTFZY7Ig/r3J9/Gu/Mmtl2x/wtRP926MLovyykpL5m6d0K471sowivrSaSOfqPpdpowfhzV1mUo1wTcpyfCKS65YyAltZ0tLWwVKb3VqINzqk/P60PijptprMWpRaymuKa7pnD0uznOXja7dstfuUcJV6ddscpT8+S6dym6EtNmenTlp+dmmXHcXWdPbzj8i/o7cpCTMdOrjOKlF70ZLKa6ovhYVHQong0+MjkSuK3qWB0tRcjDOWTPK8nXIByRmskX2yMVsiUNzEplG8SUiDdRbg9NsfUb0MPnH8Dx8JHb2Fd7eO6ZqI9KxEUx5OgADIBEkMihlUxiAgYAU6vUquLlL0S7vsBDXaxVxzzk+Ue/8AQ83fe5NuTy2Govc5OUub+5dkUs526pNjREaMqmjJqdotNwoSstXvSbxXT52S7/ZXFmXXa9YeJblfFOxY3rH1jV/OfTplnKWs3koVJQrT4QXnzb6tvu+I0daiuG+pWP8ASbv25pbsP/HXyj68X5mb6Z271Ed1Z1HjVeA/rRsdkVwfbDefI2aDTbscvnjPocZW+PqnP9VpW4x7SuksN/6Yv5yXYvg79uo4lP6QY5WlbtIK4T8C7dXCjUNuK6VW85RXZSXFeaZ1I3nH11fi1ygniT9qD/ZnHjB/NfJsloNZ4lcZ8t6PFdnykvnkDseMRdhjVhJTLqNSkX1yMUJF0ZAaLJGK2ROy0xzsFD3i2DKIl0WILos6Wx5e36LJyYs7Gx1wb7vC9EWI9NVMsyY9NLgajoJ5AiIC4ZEZRIBZGQKc0k2+CSy32PM67VO2eeUV7q7Lv6m7bGq3n4cfdjxl5vovgc/dMWilrBVJllrM7Zmqlk5m2NpKEccZZe4oR9++X7EcdO79V3as2nro1wbk2kks458eEYx+1J8F8+2eHG7de/ZjxWsYXKqPSuHlyy+r+BlWWzYl+pe/q7nRH6uno3VuLpFza+6Kx5k6tifo9kJ6e22X/UjGVVkvFjNSkk+aynxK9VtnHUlTtN11q+abnPhp6ucpOXBTx55xH59i6jufSHaLjjT0cb7eDfNVx+tKXkl+RnprjXCMIe7BYy+cnzcn5ttt+pg0FLhvTse9qLeM5c1FdK4vsuvd/AvlaRV0rCtzKd4aAujIy7Plu23V9pq6K+zasv8A3KZqijDYt3Vwf/d086361zjKP3TmB1FImpFOQ3gjVCwsdySOfK3BU7WyjVbqMkIszOfHCW9LtyS/efQPBz/iPf8As8oL/T1+OQLltGvON+La7POPkaKr1JZi1JPk08oy72FhcF2MdUXCxuC9iazKPSM1jEkvNc/Q0jswll4XN/cen0Ve7FLyOFsPSNvekekqRqQbtOa4sy0o0xNCWQEAFwZI5DIEsmfX6rw4N/WfsxXm/wC8/AuOHtu3Nqj0hFPHnL+iRKM0JfPm337issIrgZrZmFKcjNqb91d2+CXd/l19Ex2W4ODtHVtxcl1W7BfZ6y+P4JdzNHF1e0/G1MknmrS9f+5dJcZP0XJdOHY5u0Npc+Jy9kX4rtT953zz6p4/kX6DQO+blNuNFfGc+/2I/af3c/Vg07OqUk7tR/8Ang3iL/XzXT9xde74dzsaHenPx7v8SS/6cH+qg/rY6Sa+S9eGGhePNSaUdNS92uv6s5R5LHWMfvfxOrnPFkVfvjTK4othECUUXQiKES1IBGDaDxbpn/nTh/FTP8kdA521X7em/wDa/wDlYIN7ZTZbgjbaUvvL4Lv6ICaeefIlHL5cI/tdX+7+f/Iowz73wj+fd/cTlM0iUcRWFwX98fUhOwzXahLmZU5WPh7Me/V/kEa5ajLwuL/D1OlsvRObTZVs3ZvLhw/E9ZodMoo1IL9NUorCNtCKII2UxNDTWi6JVAsRRIQABPIJibDIEzy+3r1HU56bkVLy54Z6Kdh5b6V15xZFZcVuyX7UX/MnLwWzaayjn3TMOi2hhJZzB8n2NGsuUY558kkucm+SXmznqsWsnvPcXJrem+WI9I+suXpkx3UuckjZGvC48ZN70n0cvLyXJehKm1QeebIOPrPoZRvOyU5173tThBx3Zy7rKym+uDkbQkrJLT6deHTBZk4/Ujni8vnJ+fNnV+kO1Ze7H2rZvdjBd2ZtBo1VDGd6cnvTn+1Ly8lyX9WLROupJKMVuxit1LskXRiNImkRThEuhEUEWxAaRIRGU8AOUji7Uv3r9Ml0tsn/AA0zX4yRov1Dm8R5dWYo1790JV8Y1KcXN8t6WFiPdrHoBvb495Pp2832RZCOOL4vv28l2QopJfi+r9Sq69JZbwu5UWzsMd2p44jxfYqjOVnu+zH9p836I3aXSpcvn3KM9GjbeZ8X26I7Wi0Xcs0mlO1pNOakRLRabB0YohFFsEaFlUTZUimqJqgiicSxEESAeQEADFNjZCaAy6iw5G1FmDOpqImK2OUQeBubhJtL2c5lHqvtR/mi2jU+0m3vKMU49Ut7Kz8l97N+2tE096JxK4KLk1w3sZj0TWctLpzOdiuu7cmDaWtjVByk8JL5lPjY/Iw6aHj2+JZ7lcsV195L678l08/TjBLZ2mll3W/4s17MX+qg+n7z69lw7m7BY0R3SBJFkUKMSyKCpRRYiKI22qKy+AEpzxzOXfe55w8QXN8iGq1O8m5PcrXFt8MlNVTs4zW7UuMa+Tn2lPy+z8wHXF28FmFHfipW+naPnzZvjiKSSSSWElwSIuZis1Dk8V/xfkVFup1WOC9qXSK/n2K6dI5Pes4vpHpH4F2l0qXm+/VnQppNYiFNJ0tNpien0509PQWQPTUG+EMChDBYkaDSL6oldcTXXECytF8UQii2KKGhgAAAAA2RJMiBTbAwXQwdRoz3V5A4msoUkeR2polBycnuQSzJ/l5s9nr7VWuPPjz+9vyPmu3L7NZeqafdTcnJ8El1nL++yMcr8WOFHaLdrjBPws8FlvdS8/M16LVbr3XmMt6TWeUk23wf8jRr9nV1R3apcVzb47z7v+hx563CxODkvg0Zwepo1n7XzNkWnyPK6W54zU/Fj1rk8Tj6Pr8fmdDSa+LeItxn1rlwl8nz9UQdzdGjFDWNc1n0/IVmtb92Lz3fAitV+oUVx+C6s5er1CS3rXhZ9mC4tvokurK9TqFXxlmy2XCMFzfp2XmR02nefEualZ0X1a12j+YE6aHNqdyxjjCrmoecu8vwNN16S4me3U9I8Zfh6jo0zbzLi/wLiIqMrOfCPbv6m+ijHIsppN1GnNIrpoOjp9OWUac6FNBZBGig2wgEI4Jo0BFkIhCGTTXWA66zTCIoQLlEoIomJIYAADwAAAADESAogU6m1Qi5S4KKz/Q0M8x9IdfluKeIVcW+8v6fmZtyDy/0p2pKTcY8ZT4YXTsvRficaEvCg4V8ZTebJ9Zvt+6uiOho9G7ZuUuT4ei7HpND9H482vRGJxtV4/T7DnYt6XAq1ewP+T6M9BjlyM9+jTL1R8q1GyHF5g2mu3Aondn2b4b6XKXKS80fRNdsjsef1uy+6JYrh0WS/U2qX+Xbxfz5mjxb30rj9rMpfcU6jZPbiRp0VnJSl6ZZBoqrjXmUpb9kuc3z9IrovJDi5T5ezH72XafZ3WXtPz4nSq04GXTaRI6FNBfTpTfp9KUUUac6NGnLqdMa4V4NSCFVJojEFEthUVEFEvrqLK6TTCsorrqNEIEoxJoBKJIAAYxDABiAoYCABgBGTAx7V1fh1uS973Y/vP8AvPwPDbQblKNUe+9N932O79ItZmzH1all+cn/AGvmczYelcm5P3ps5+1fjq7H2asLsjvwqFpqd1JI0pHRFEoGe3S5N2A3QOLbpGYr9mqXQ9PulcqEyYPE37D7GOezcdD3/wCiIT0UX0M9R4CGzWaqdnPsezez4dg/QIjqPM1aLBrro8juLQxJrSxXQuDjwoZfDSs6iqRJQLgw16UvjSaN0MAVqBJIngMARwPAwAWB4AYCAAAAEBQAAABVdZhNvklksbOVt27dpl5rHz4Evg8jrbHN+dk8/M9NsXT4S8lg85poZsXkmz2Ozq8QMcPNWt8ETIxGdEAwAAAAIEMAAQDABAMAAAAAEMAABAADEAAAAAAAAAgEADEMo//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dirty="0"/>
          </a:p>
        </p:txBody>
      </p:sp>
      <p:pic>
        <p:nvPicPr>
          <p:cNvPr id="6149" name="5 Imagen" descr="MOUSE 3.jpe"/>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286250"/>
            <a:ext cx="20669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6 Imagen" descr="MOUSE 4.jpe"/>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3563" y="3857625"/>
            <a:ext cx="295275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7 Imagen" descr="MOUSE.jpe"/>
          <p:cNvPicPr>
            <a:picLocks noChangeAspect="1"/>
          </p:cNvPicPr>
          <p:nvPr/>
        </p:nvPicPr>
        <p:blipFill>
          <a:blip r:embed="rId4">
            <a:clrChange>
              <a:clrFrom>
                <a:srgbClr val="FCFCFA"/>
              </a:clrFrom>
              <a:clrTo>
                <a:srgbClr val="FCFCFA">
                  <a:alpha val="0"/>
                </a:srgbClr>
              </a:clrTo>
            </a:clrChange>
            <a:extLst>
              <a:ext uri="{28A0092B-C50C-407E-A947-70E740481C1C}">
                <a14:useLocalDpi xmlns:a14="http://schemas.microsoft.com/office/drawing/2010/main" val="0"/>
              </a:ext>
            </a:extLst>
          </a:blip>
          <a:srcRect/>
          <a:stretch>
            <a:fillRect/>
          </a:stretch>
        </p:blipFill>
        <p:spPr bwMode="auto">
          <a:xfrm>
            <a:off x="6572250" y="0"/>
            <a:ext cx="23145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8 Imagen" descr="MOUSE2.jpe"/>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5750" y="0"/>
            <a:ext cx="238125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p:txBody>
          <a:bodyPr/>
          <a:lstStyle/>
          <a:p>
            <a:r>
              <a:rPr lang="es-MX" dirty="0" smtClean="0"/>
              <a:t>TIPOS DE MOUSE</a:t>
            </a:r>
          </a:p>
        </p:txBody>
      </p:sp>
      <p:sp>
        <p:nvSpPr>
          <p:cNvPr id="7171" name="2 Marcador de contenido"/>
          <p:cNvSpPr>
            <a:spLocks noGrp="1"/>
          </p:cNvSpPr>
          <p:nvPr>
            <p:ph idx="1"/>
          </p:nvPr>
        </p:nvSpPr>
        <p:spPr/>
        <p:txBody>
          <a:bodyPr/>
          <a:lstStyle/>
          <a:p>
            <a:r>
              <a:rPr lang="es-MX" dirty="0" smtClean="0"/>
              <a:t>Mecánico: este mouse funciona a partir de una pequeña bola de plástico ubicada en la parte inferior del mismo. Al mover esta bola, deslizándola por alguna superficie, se ponen en movimiento unos rodillos ubicados en el interior del periférico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p:txBody>
          <a:bodyPr/>
          <a:lstStyle/>
          <a:p>
            <a:r>
              <a:rPr lang="es-MX" dirty="0" smtClean="0"/>
              <a:t>Mouse Mecánico</a:t>
            </a:r>
          </a:p>
        </p:txBody>
      </p:sp>
      <p:pic>
        <p:nvPicPr>
          <p:cNvPr id="8195" name="Picture 2" descr="http://hardwaremanual.files.wordpress.com/2011/01/mouse-bolita1.jpg"/>
          <p:cNvPicPr>
            <a:picLocks noChangeAspect="1" noChangeArrowheads="1"/>
          </p:cNvPicPr>
          <p:nvPr/>
        </p:nvPicPr>
        <p:blipFill>
          <a:blip r:embed="rId2">
            <a:clrChange>
              <a:clrFrom>
                <a:srgbClr val="F4F4F4"/>
              </a:clrFrom>
              <a:clrTo>
                <a:srgbClr val="F4F4F4">
                  <a:alpha val="0"/>
                </a:srgbClr>
              </a:clrTo>
            </a:clrChange>
            <a:extLst>
              <a:ext uri="{28A0092B-C50C-407E-A947-70E740481C1C}">
                <a14:useLocalDpi xmlns:a14="http://schemas.microsoft.com/office/drawing/2010/main" val="0"/>
              </a:ext>
            </a:extLst>
          </a:blip>
          <a:srcRect r="999"/>
          <a:stretch>
            <a:fillRect/>
          </a:stretch>
        </p:blipFill>
        <p:spPr bwMode="auto">
          <a:xfrm>
            <a:off x="285750" y="1089025"/>
            <a:ext cx="8143875"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r>
              <a:rPr lang="es-MX" dirty="0" smtClean="0"/>
              <a:t>Mouse Óptico</a:t>
            </a:r>
          </a:p>
        </p:txBody>
      </p:sp>
      <p:sp>
        <p:nvSpPr>
          <p:cNvPr id="9219" name="2 Marcador de contenido"/>
          <p:cNvSpPr>
            <a:spLocks noGrp="1"/>
          </p:cNvSpPr>
          <p:nvPr>
            <p:ph idx="1"/>
          </p:nvPr>
        </p:nvSpPr>
        <p:spPr/>
        <p:txBody>
          <a:bodyPr/>
          <a:lstStyle/>
          <a:p>
            <a:r>
              <a:rPr lang="es-MX" dirty="0" smtClean="0"/>
              <a:t>Óptico: este mouse, a diferencia del anterior,  trabaja a partir de un sensor óptico que detecta variaciones en la superficie sobre la que se lo desliza.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r>
              <a:rPr lang="es-MX" dirty="0" smtClean="0"/>
              <a:t>Mouse Óptico</a:t>
            </a:r>
          </a:p>
        </p:txBody>
      </p:sp>
      <p:pic>
        <p:nvPicPr>
          <p:cNvPr id="10243" name="Picture 2" descr="http://2.bp.blogspot.com/-rVZMMoAAH5w/UFM3vTaovZI/AAAAAAAAAB0/yy7yb7Q3NpI/s1600/mouse-optico.gif"/>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233" t="4286" r="1718"/>
          <a:stretch>
            <a:fillRect/>
          </a:stretch>
        </p:blipFill>
        <p:spPr bwMode="auto">
          <a:xfrm>
            <a:off x="71438" y="1500188"/>
            <a:ext cx="3786187" cy="478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https://encrypted-tbn2.gstatic.com/images?q=tbn:ANd9GcTru5_TkElgTAGC4qK1tztxp9et4lNrUsiaifD_8bEp35f0BN5L"/>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036" t="27779" r="14957" b="14815"/>
          <a:stretch>
            <a:fillRect/>
          </a:stretch>
        </p:blipFill>
        <p:spPr bwMode="auto">
          <a:xfrm>
            <a:off x="4214813" y="2857500"/>
            <a:ext cx="460375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457200" y="0"/>
            <a:ext cx="8229600" cy="1143000"/>
          </a:xfrm>
        </p:spPr>
        <p:txBody>
          <a:bodyPr/>
          <a:lstStyle/>
          <a:p>
            <a:r>
              <a:rPr lang="es-MX" dirty="0" smtClean="0"/>
              <a:t>Partes de Mouse</a:t>
            </a:r>
          </a:p>
        </p:txBody>
      </p:sp>
      <p:pic>
        <p:nvPicPr>
          <p:cNvPr id="11267" name="5 Imagen" descr="raton 2.pn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785813"/>
            <a:ext cx="9144000" cy="59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Funciones del Clic Izquierdo</a:t>
            </a:r>
            <a:endParaRPr lang="es-MX" dirty="0"/>
          </a:p>
        </p:txBody>
      </p:sp>
      <p:sp>
        <p:nvSpPr>
          <p:cNvPr id="3" name="2 Marcador de contenido"/>
          <p:cNvSpPr>
            <a:spLocks noGrp="1"/>
          </p:cNvSpPr>
          <p:nvPr>
            <p:ph idx="1"/>
          </p:nvPr>
        </p:nvSpPr>
        <p:spPr/>
        <p:txBody>
          <a:bodyPr/>
          <a:lstStyle/>
          <a:p>
            <a:r>
              <a:rPr lang="es-MX" b="1" dirty="0" smtClean="0"/>
              <a:t>Seleccionar:  </a:t>
            </a:r>
            <a:r>
              <a:rPr lang="es-MX" dirty="0" smtClean="0"/>
              <a:t>Clic Izquierdo</a:t>
            </a:r>
          </a:p>
          <a:p>
            <a:pPr marL="0" indent="0">
              <a:buNone/>
            </a:pPr>
            <a:endParaRPr lang="es-MX" dirty="0" smtClean="0"/>
          </a:p>
        </p:txBody>
      </p:sp>
      <p:pic>
        <p:nvPicPr>
          <p:cNvPr id="60418" name="Picture 2" descr="http://imagenes.minplan.gov.ar/www.minplan.gov.ar/minplan_flex/accesibilidad/op_2.png"/>
          <p:cNvPicPr>
            <a:picLocks noChangeAspect="1" noChangeArrowheads="1"/>
          </p:cNvPicPr>
          <p:nvPr/>
        </p:nvPicPr>
        <p:blipFill rotWithShape="1">
          <a:blip r:embed="rId2">
            <a:extLst>
              <a:ext uri="{28A0092B-C50C-407E-A947-70E740481C1C}">
                <a14:useLocalDpi xmlns:a14="http://schemas.microsoft.com/office/drawing/2010/main" val="0"/>
              </a:ext>
            </a:extLst>
          </a:blip>
          <a:srcRect l="66334" t="11202" r="6206" b="4351"/>
          <a:stretch/>
        </p:blipFill>
        <p:spPr bwMode="auto">
          <a:xfrm>
            <a:off x="5796136" y="1785938"/>
            <a:ext cx="2749703" cy="46299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Imagen 2"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887646"/>
            <a:ext cx="194310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835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Funciones del Clic Izquierdo</a:t>
            </a:r>
            <a:endParaRPr lang="es-MX" dirty="0"/>
          </a:p>
        </p:txBody>
      </p:sp>
      <p:sp>
        <p:nvSpPr>
          <p:cNvPr id="3" name="2 Marcador de contenido"/>
          <p:cNvSpPr>
            <a:spLocks noGrp="1"/>
          </p:cNvSpPr>
          <p:nvPr>
            <p:ph sz="half" idx="1"/>
          </p:nvPr>
        </p:nvSpPr>
        <p:spPr/>
        <p:txBody>
          <a:bodyPr/>
          <a:lstStyle/>
          <a:p>
            <a:pPr marL="0" indent="0">
              <a:buNone/>
            </a:pPr>
            <a:r>
              <a:rPr lang="es-MX" b="1" dirty="0"/>
              <a:t>Abrir:  </a:t>
            </a:r>
            <a:r>
              <a:rPr lang="es-MX" dirty="0"/>
              <a:t>Doble Clic Izquierdo</a:t>
            </a:r>
          </a:p>
          <a:p>
            <a:pPr marL="0" indent="0">
              <a:buNone/>
            </a:pPr>
            <a:endParaRPr lang="es-MX" dirty="0" smtClean="0"/>
          </a:p>
        </p:txBody>
      </p:sp>
      <p:pic>
        <p:nvPicPr>
          <p:cNvPr id="8" name="7 Marcador de contenido"/>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6016" y="1556792"/>
            <a:ext cx="4176464" cy="4176464"/>
          </a:xfrm>
        </p:spPr>
      </p:pic>
      <p:sp>
        <p:nvSpPr>
          <p:cNvPr id="4" name="AutoShape 2" descr="data:image/jpeg;base64,/9j/4AAQSkZJRgABAQAAAQABAAD/2wCEAAkGBhESEBQQExIWEhMSFhAVGRUYFBgYFxIaGBYVFhQWFxgYGyYeFxkkGRcSIS8gIycpLC0sGB4xNTAqNSYrLCkBCQoKDgwOGg8PGiwkHSQpLSwuKTY1LS01NS0sKSwqNDApLDUsLiwqLCksLCkpLCkpLCwsKS4sMSksLDIsLCwsLP/AABEIAJwA8AMBIgACEQEDEQH/xAAbAAEAAgMBAQAAAAAAAAAAAAAABAUCAwYBB//EAD0QAAIBAgQDBQcBBQcFAAAAAAABAgMRBAUhMRJBYQYiUXGBE0KRobHB0TIHFCNy4RUWM1KCkvBTYpOywv/EABoBAQADAQEBAAAAAAAAAAAAAAABAgQFAwb/xAAsEQEAAgEDAgQFBAMAAAAAAAAAAQIDBBEhEjEFQVFhExQiMnGBkbHRFTNC/9oADAMBAAIRAxEAPwD7iAAAAAAAAAAAAAAAAAAAAAAAAAAAAAAAAAAAAAAAAAAAAAAAAAAAAAAAAAAAAAAGNSooq7dkRM7cyd2QKytjpS/T3Y/N/giSqOWiba6ttHPyeIUrO1Y3aa6eZ7yvWzRUx9OO8l6a/QqXSstyNLExR4W8Rt/zV600sT57r1ZnT8X8GeQzGL5Nen4Kelikz2OLUttjy+fy+y3y0ekugp1FJXTuZFDTqSTunZk+jmL95eq/Btw66luL8Sz3wTHZPBhTqqSunczN8TExvDP2AASAAAAAAAAAAAAAAAAAAAAHkpWV/ADVicTGCu/RLdlXWruXek9OS8PyzHF05Nyq3vqlGLXLw+rMKdObd5xt1vdL8HE1ea952j7XQxY61jfzFFy6LwM5TUUK9VRRyufdpI009TBETM7Q0UpN+Z4haZjnEYJts5yWfcUrJ7s5XP8AM41oQdHEOpWk43oewnG9+Ual7NrTklvrtfr+xvZOdOKq4izqvaO6p+vORpvg+FXe/f0e2PNSOKdvVf5fhG497ny+zLOGFSWmhnThY14jEJGV42yWvbhpnV4XYzWJ0OezHOYqe60NCz2Pii3TL3+FExy63AZhwztvF79Opd06ikrrVM5DIsSpRlUfOyRcYbE8Duv0vdffzNul1U456Ldv4YtRgiZ+nuuQeQmmrrVM9O45oAAAAAAAAAAAAAAAAAABBzOvw8MXtJv4pXS+r9CcQc6oRlRlxOMeFcSlLaLXPp4epTJEzWYhem0WjdhCk5avZfIwxmLjFWRyWE7TpLhbcejk7fMjZhnM592nFzb8NvicW1rW+isculGCPutaNmPaztRGlF6957LmfNMVjqlWTlL+iLrMsjxUqrnOnOT30V0l0sSco7JzlVhOvHhpJx7jtxT6PwWxtxYK4K9Vu7wvmnLMUp2Xv7Pey74f3maV5LuabLx9TvaeHa5XXQywGJotcKlw291rhZuxWKilZNa8zJlrFt72T1TH0RDRWlZHHdo85lrTpvvPn/l/qWecZxwxdtZPZFRlOUupK8+bvd/foRpNP1z1W7L5L/Brt5/wpMH2TnVfE29eb3LSj2I4XfivbxO0w2C4Fa2xhicVGN9L2+HxOrGLr+mIYbaiMUddrbQocTW9hSS5Lf8AJJyjN1PS5hVm8Q3TUY8L0lu9+XLUsMsySnRilFevNnG1WKmK81ju6mHUxlxdVu09vddZZideB7PVfgsijhK04234o/XX5XLw6OgyTbHtPk5+orEW3jzAAb2cAAAAAAAAAAAAAAAAOcz2uqlb2HFpGKk4+Ld7PrpY6M4/ttS9lOniUnZ9yUl7r9x9L95X20XieuKlck9Np29Py8M+W+KvXWu+3ePPb29yj2Yo3u4Iso5dCKsklfZfcqcvz5tK04y6Pf6plnTzXW8oPls9vjYm2kyUnmGSvi2mycRbaffhu/cV4FVnWUynC0dGnf4FxHNqPNtecWZPMcP/ANWHq7fUzWxWniYdHHnpPNLR+7jaOOrU+7Ui9OlyXLGznpGLb+h0s8ThnvUh/uRqePwy2nF+Wv0MXyFZnflvnXzEc7flz+GyGTlx1HqXNHDKJ5Wzmmv0qT9LL56lNj89eutl4L7s6eLR5LcRG0OLn8UwUn7uq3pHMrrGZpFRtdX2ucjnXaGKTUXrsvN82aZUcTif8KlOUfFK0Xy0bsvmWGA/ZlVnrWqRp76R70r8ulufy03Wqb1wVmuPmfX+mSNLfVXjJqOIjtX+/wArTs1OKox8bfMl4zHtNJNNt2stfTzM8m7IypxiqlS/DpaN9et3+PUvcNl1Km7xgk9r8/iz5yuim2828309tRSLbxyhZTgJaVZ6P3Y+HV9en/FbAHRxYq4q9NWPJknJbeQAHq80Ctlrbup829YJ87qzTViNKjiI677PuzvtytIuAW6pRsp6Gd20qJ+drNX5yi+W+q+Ba0qsZRUotNPVNcyHm+FjKnKWilFXUvLlfweunUruyeJv7alyhKMlrtxp3VreMW/UmYiY3hHs6AAFFgAAAAAAAAj5hgY1qU6U/wBM04v15rrzJAA+S4rsriKFeNOXF7NysqqXda/+Xrs+e1y7zPKquHpKrRrKrFbxatJeNmtGdtmS/g1P5J/+rOfyzKYV+JTcuHgpaKTjvxa3WvL5miuW0R3Zsmnx5OL1iXFw7UVOa+S/oSqfap84r4P8l1jv2ZR1dGs472jNXW+3ErNK1uTZU1/2eYuL7vs59VK3p3kj3jVW9v2YbeEaWZ36dv1k/vR/2x87M1Ve0jfgvT+pn/cPG/5If+RE7Afs6rSadWcYR5qPel6aW18fkyfmpj0U/wAPpvOsz+qk/tKrVkoQTlKTSSXN+Fkdb2e7FbVcV3pd1xp+7H+flJ9NvPlf5R2foYZfw495pJzespeb+yLIz5NRe/Ey6GDR4cH+usQ8hFJJJWS0SWy6HoBnagAAAAAAAAAjZjjFSpufPkvFgVnafM1CHBfV6vy8PNsw7H4NxoyqyVpVpcXXhStD7v8A1FLlOBljKznPWjB953/xJbqPlqm+mh3Je3EbKx6gAKLAAAAAAAAANFXHQi7N3fgtXy5LbdEDGZo7O38Na6v9T8lsv+bExG6N2edY1KDpJ96S1t7qe7fmr6Gvs7QfDKpym4qPWMb2fxcvgiPg8rlUd5pxp+DvxVOWt9UtOepfRikrLRLl4Fp4jZEer0AFFgAAAAAAAAAAAAAAAAqO0tBypJLZtrbm07O/LmvUtzViMOpxcXs/ivBomJ2lEq3svSUMNCnpxRvxLmpOTu35luUssNOm+9FzS9+K166J3XzM1mEI6SnOHRtp2/1K5aY9ERK3BUPMaUu77SUr8lLV/wC3U9lWh+n2dWV9LNVGn530K7J3WlSooq7aS8W7fU1Sx1Ne+vR3+hCWjtHDW6tRS+psTrXsqcY9XJfZXGxukfvseSk/KLsY/vU3tSa/mkl9LmpYeu1rUjF9IuX1aMv7Mv8AqqTa8LpfRJjgY1cRPnOEF8WvV6fIivFRleKlOs/Bba33tolvuT4ZXSWvAm7W1731JMYpKy0S5eA3NlRSwlWWiiqMbc9X8E/uSqGUU4vid5yVtZO9uqWyZOA3NgAEJAAAAAAAAAAAAAAAAAAAAAAAAAAAAAAAAAAAAAAAAAAAAAAAAAAAAAAAAAAAAAAAAAAAAAAAAAAAAAAAAAAAAAAAAAAAAAAA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7" name="Imagen 2"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287" y="5047906"/>
            <a:ext cx="194310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947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Funciones del Clic Izquierdo</a:t>
            </a:r>
            <a:endParaRPr lang="es-MX" dirty="0"/>
          </a:p>
        </p:txBody>
      </p:sp>
      <p:sp>
        <p:nvSpPr>
          <p:cNvPr id="3" name="2 Marcador de contenido"/>
          <p:cNvSpPr>
            <a:spLocks noGrp="1"/>
          </p:cNvSpPr>
          <p:nvPr>
            <p:ph sz="half" idx="1"/>
          </p:nvPr>
        </p:nvSpPr>
        <p:spPr/>
        <p:txBody>
          <a:bodyPr/>
          <a:lstStyle/>
          <a:p>
            <a:pPr marL="0" indent="0">
              <a:buNone/>
            </a:pPr>
            <a:r>
              <a:rPr lang="es-MX" b="1" dirty="0" smtClean="0"/>
              <a:t>Mover:  </a:t>
            </a:r>
            <a:r>
              <a:rPr lang="es-MX" dirty="0" smtClean="0"/>
              <a:t>Clic sostenido y arrastrar</a:t>
            </a:r>
          </a:p>
        </p:txBody>
      </p:sp>
      <p:sp>
        <p:nvSpPr>
          <p:cNvPr id="4" name="AutoShape 2" descr="data:image/jpeg;base64,/9j/4AAQSkZJRgABAQAAAQABAAD/2wCEAAkGBhESEBQQExIWEhMSFhAVGRUYFBgYFxIaGBYVFhQWFxgYGyYeFxkkGRcSIS8gIycpLC0sGB4xNTAqNSYrLCkBCQoKDgwOGg8PGiwkHSQpLSwuKTY1LS01NS0sKSwqNDApLDUsLiwqLCksLCkpLCkpLCwsKS4sMSksLDIsLCwsLP/AABEIAJwA8AMBIgACEQEDEQH/xAAbAAEAAgMBAQAAAAAAAAAAAAAABAUCAwYBB//EAD0QAAIBAgQDBQcBBQcFAAAAAAABAgMRBAUhMRJBYQYiUXGBE0KRobHB0TIHFCNy4RUWM1KCkvBTYpOywv/EABoBAQADAQEBAAAAAAAAAAAAAAABAgQFAwb/xAAsEQEAAgEDAgQFBAMAAAAAAAAAAQIDBBEhEjEFQVFhExQiMnGBkbHRFTNC/9oADAMBAAIRAxEAPwD7iAAAAAAAAAAAAAAAAAAAAAAAAAAAAAAAAAAAAAAAAAAAAAAAAAAAAAAAAAAAAAAGNSooq7dkRM7cyd2QKytjpS/T3Y/N/giSqOWiba6ttHPyeIUrO1Y3aa6eZ7yvWzRUx9OO8l6a/QqXSstyNLExR4W8Rt/zV600sT57r1ZnT8X8GeQzGL5Nen4Kelikz2OLUttjy+fy+y3y0ekugp1FJXTuZFDTqSTunZk+jmL95eq/Btw66luL8Sz3wTHZPBhTqqSunczN8TExvDP2AASAAAAAAAAAAAAAAAAAAAAHkpWV/ADVicTGCu/RLdlXWruXek9OS8PyzHF05Nyq3vqlGLXLw+rMKdObd5xt1vdL8HE1ea952j7XQxY61jfzFFy6LwM5TUUK9VRRyufdpI009TBETM7Q0UpN+Z4haZjnEYJts5yWfcUrJ7s5XP8AM41oQdHEOpWk43oewnG9+Ual7NrTklvrtfr+xvZOdOKq4izqvaO6p+vORpvg+FXe/f0e2PNSOKdvVf5fhG497ny+zLOGFSWmhnThY14jEJGV42yWvbhpnV4XYzWJ0OezHOYqe60NCz2Pii3TL3+FExy63AZhwztvF79Opd06ikrrVM5DIsSpRlUfOyRcYbE8Duv0vdffzNul1U456Ldv4YtRgiZ+nuuQeQmmrrVM9O45oAAAAAAAAAAAAAAAAAABBzOvw8MXtJv4pXS+r9CcQc6oRlRlxOMeFcSlLaLXPp4epTJEzWYhem0WjdhCk5avZfIwxmLjFWRyWE7TpLhbcejk7fMjZhnM592nFzb8NvicW1rW+isculGCPutaNmPaztRGlF6957LmfNMVjqlWTlL+iLrMsjxUqrnOnOT30V0l0sSco7JzlVhOvHhpJx7jtxT6PwWxtxYK4K9Vu7wvmnLMUp2Xv7Pey74f3maV5LuabLx9TvaeHa5XXQywGJotcKlw291rhZuxWKilZNa8zJlrFt72T1TH0RDRWlZHHdo85lrTpvvPn/l/qWecZxwxdtZPZFRlOUupK8+bvd/foRpNP1z1W7L5L/Brt5/wpMH2TnVfE29eb3LSj2I4XfivbxO0w2C4Fa2xhicVGN9L2+HxOrGLr+mIYbaiMUddrbQocTW9hSS5Lf8AJJyjN1PS5hVm8Q3TUY8L0lu9+XLUsMsySnRilFevNnG1WKmK81ju6mHUxlxdVu09vddZZideB7PVfgsijhK04234o/XX5XLw6OgyTbHtPk5+orEW3jzAAb2cAAAAAAAAAAAAAAAAOcz2uqlb2HFpGKk4+Ld7PrpY6M4/ttS9lOniUnZ9yUl7r9x9L95X20XieuKlck9Np29Py8M+W+KvXWu+3ePPb29yj2Yo3u4Iso5dCKsklfZfcqcvz5tK04y6Pf6plnTzXW8oPls9vjYm2kyUnmGSvi2mycRbaffhu/cV4FVnWUynC0dGnf4FxHNqPNtecWZPMcP/ANWHq7fUzWxWniYdHHnpPNLR+7jaOOrU+7Ui9OlyXLGznpGLb+h0s8ThnvUh/uRqePwy2nF+Wv0MXyFZnflvnXzEc7flz+GyGTlx1HqXNHDKJ5Wzmmv0qT9LL56lNj89eutl4L7s6eLR5LcRG0OLn8UwUn7uq3pHMrrGZpFRtdX2ucjnXaGKTUXrsvN82aZUcTif8KlOUfFK0Xy0bsvmWGA/ZlVnrWqRp76R70r8ulufy03Wqb1wVmuPmfX+mSNLfVXjJqOIjtX+/wArTs1OKox8bfMl4zHtNJNNt2stfTzM8m7IypxiqlS/DpaN9et3+PUvcNl1Km7xgk9r8/iz5yuim2828309tRSLbxyhZTgJaVZ6P3Y+HV9en/FbAHRxYq4q9NWPJknJbeQAHq80Ctlrbup829YJ87qzTViNKjiI677PuzvtytIuAW6pRsp6Gd20qJ+drNX5yi+W+q+Ba0qsZRUotNPVNcyHm+FjKnKWilFXUvLlfweunUruyeJv7alyhKMlrtxp3VreMW/UmYiY3hHs6AAFFgAAAAAAAAj5hgY1qU6U/wBM04v15rrzJAA+S4rsriKFeNOXF7NysqqXda/+Xrs+e1y7zPKquHpKrRrKrFbxatJeNmtGdtmS/g1P5J/+rOfyzKYV+JTcuHgpaKTjvxa3WvL5miuW0R3Zsmnx5OL1iXFw7UVOa+S/oSqfap84r4P8l1jv2ZR1dGs472jNXW+3ErNK1uTZU1/2eYuL7vs59VK3p3kj3jVW9v2YbeEaWZ36dv1k/vR/2x87M1Ve0jfgvT+pn/cPG/5If+RE7Afs6rSadWcYR5qPel6aW18fkyfmpj0U/wAPpvOsz+qk/tKrVkoQTlKTSSXN+Fkdb2e7FbVcV3pd1xp+7H+flJ9NvPlf5R2foYZfw495pJzespeb+yLIz5NRe/Ey6GDR4cH+usQ8hFJJJWS0SWy6HoBnagAAAAAAAAAjZjjFSpufPkvFgVnafM1CHBfV6vy8PNsw7H4NxoyqyVpVpcXXhStD7v8A1FLlOBljKznPWjB953/xJbqPlqm+mh3Je3EbKx6gAKLAAAAAAAAANFXHQi7N3fgtXy5LbdEDGZo7O38Na6v9T8lsv+bExG6N2edY1KDpJ96S1t7qe7fmr6Gvs7QfDKpym4qPWMb2fxcvgiPg8rlUd5pxp+DvxVOWt9UtOepfRikrLRLl4Fp4jZEer0AFFgAAAAAAAAAAAAAAAAqO0tBypJLZtrbm07O/LmvUtzViMOpxcXs/ivBomJ2lEq3svSUMNCnpxRvxLmpOTu35luUssNOm+9FzS9+K166J3XzM1mEI6SnOHRtp2/1K5aY9ERK3BUPMaUu77SUr8lLV/wC3U9lWh+n2dWV9LNVGn530K7J3WlSooq7aS8W7fU1Sx1Ne+vR3+hCWjtHDW6tRS+psTrXsqcY9XJfZXGxukfvseSk/KLsY/vU3tSa/mkl9LmpYeu1rUjF9IuX1aMv7Mv8AqqTa8LpfRJjgY1cRPnOEF8WvV6fIivFRleKlOs/Bba33tolvuT4ZXSWvAm7W1731JMYpKy0S5eA3NlRSwlWWiiqMbc9X8E/uSqGUU4vid5yVtZO9uqWyZOA3NgAEJAAAAAAAAAAAAAAAAAAAAAAAAAAAAAAAAAAAAAAAAAAAAAAAAAAAAAAAAAAAAAAAAAAAAAAAAAAAAAAAAAAAAAAAAAAAAAAA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5" name="4 Marcador de contenido"/>
          <p:cNvSpPr>
            <a:spLocks noGrp="1"/>
          </p:cNvSpPr>
          <p:nvPr>
            <p:ph sz="half" idx="2"/>
          </p:nvPr>
        </p:nvSpPr>
        <p:spPr/>
        <p:txBody>
          <a:bodyPr/>
          <a:lstStyle/>
          <a:p>
            <a:endParaRPr lang="es-MX" dirty="0"/>
          </a:p>
        </p:txBody>
      </p:sp>
      <p:pic>
        <p:nvPicPr>
          <p:cNvPr id="73732" name="Picture 4" descr="http://thumbs.dreamstime.com/z/mouse-click-165015.jpg"/>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36" t="4907" r="3757" b="27187"/>
          <a:stretch/>
        </p:blipFill>
        <p:spPr bwMode="auto">
          <a:xfrm rot="5400000">
            <a:off x="4382831" y="1894818"/>
            <a:ext cx="4626807" cy="396044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2" descr="Recorte de pantalla"/>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653136"/>
            <a:ext cx="194310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797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Botón Derecho(Menú Contextual)</a:t>
            </a:r>
            <a:endParaRPr lang="es-MX" dirty="0"/>
          </a:p>
        </p:txBody>
      </p:sp>
      <p:sp>
        <p:nvSpPr>
          <p:cNvPr id="3" name="2 Marcador de contenido"/>
          <p:cNvSpPr>
            <a:spLocks noGrp="1"/>
          </p:cNvSpPr>
          <p:nvPr>
            <p:ph sz="half" idx="1"/>
          </p:nvPr>
        </p:nvSpPr>
        <p:spPr/>
        <p:txBody>
          <a:bodyPr/>
          <a:lstStyle/>
          <a:p>
            <a:r>
              <a:rPr lang="es-MX" b="1" dirty="0" smtClean="0"/>
              <a:t>Menú Contextual: </a:t>
            </a:r>
            <a:r>
              <a:rPr lang="es-MX" dirty="0" smtClean="0"/>
              <a:t>Es un listado de opciones que aparece cuando el usuario presiona el botón derecho del Mouse</a:t>
            </a:r>
            <a:endParaRPr lang="es-MX" dirty="0"/>
          </a:p>
        </p:txBody>
      </p:sp>
      <p:sp>
        <p:nvSpPr>
          <p:cNvPr id="6" name="5 Marcador de contenido"/>
          <p:cNvSpPr>
            <a:spLocks noGrp="1"/>
          </p:cNvSpPr>
          <p:nvPr>
            <p:ph sz="half" idx="2"/>
          </p:nvPr>
        </p:nvSpPr>
        <p:spPr/>
        <p:txBody>
          <a:bodyPr/>
          <a:lstStyle/>
          <a:p>
            <a:endParaRPr lang="es-MX"/>
          </a:p>
        </p:txBody>
      </p:sp>
      <p:pic>
        <p:nvPicPr>
          <p:cNvPr id="2050" name="Picture 2" descr="https://encrypted-tbn2.gstatic.com/images?q=tbn:ANd9GcSOTW-cb0qRk5SAtUQEf2hd1RHafCsuD71h3L7_BuM4qK4e0iejM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556792"/>
            <a:ext cx="4032448" cy="4555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10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2" descr="Recorte de pantalla"/>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194310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9699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Rompecabezas de México</a:t>
            </a:r>
            <a:endParaRPr lang="es-MX" dirty="0"/>
          </a:p>
        </p:txBody>
      </p:sp>
      <p:pic>
        <p:nvPicPr>
          <p:cNvPr id="4" name="3 Imagen" descr="Presentación de PowerPoint - [ROMPECABEZA_DE_MEXICO-l [Modo de compatibilidad]]"/>
          <p:cNvPicPr>
            <a:picLocks noChangeAspect="1"/>
          </p:cNvPicPr>
          <p:nvPr/>
        </p:nvPicPr>
        <p:blipFill rotWithShape="1">
          <a:blip r:embed="rId2">
            <a:extLst>
              <a:ext uri="{28A0092B-C50C-407E-A947-70E740481C1C}">
                <a14:useLocalDpi xmlns:a14="http://schemas.microsoft.com/office/drawing/2010/main" val="0"/>
              </a:ext>
            </a:extLst>
          </a:blip>
          <a:srcRect l="1791" t="17910" r="1493" b="20199"/>
          <a:stretch/>
        </p:blipFill>
        <p:spPr>
          <a:xfrm>
            <a:off x="163773" y="1228298"/>
            <a:ext cx="8843750" cy="4244453"/>
          </a:xfrm>
          <a:prstGeom prst="rect">
            <a:avLst/>
          </a:prstGeom>
        </p:spPr>
      </p:pic>
      <p:sp>
        <p:nvSpPr>
          <p:cNvPr id="5" name="1 Título"/>
          <p:cNvSpPr txBox="1">
            <a:spLocks/>
          </p:cNvSpPr>
          <p:nvPr/>
        </p:nvSpPr>
        <p:spPr bwMode="auto">
          <a:xfrm>
            <a:off x="323528" y="547329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MX" dirty="0" smtClean="0"/>
              <a:t>Arrastrar los estados a donde deben de ir</a:t>
            </a:r>
            <a:endParaRPr lang="es-MX" dirty="0"/>
          </a:p>
        </p:txBody>
      </p:sp>
    </p:spTree>
    <p:extLst>
      <p:ext uri="{BB962C8B-B14F-4D97-AF65-F5344CB8AC3E}">
        <p14:creationId xmlns:p14="http://schemas.microsoft.com/office/powerpoint/2010/main" val="2710956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3752"/>
            <a:ext cx="8229600" cy="1143000"/>
          </a:xfrm>
        </p:spPr>
        <p:txBody>
          <a:bodyPr/>
          <a:lstStyle/>
          <a:p>
            <a:r>
              <a:rPr lang="es-MX" dirty="0" smtClean="0"/>
              <a:t>Turkey Shooter</a:t>
            </a:r>
            <a:endParaRPr lang="es-MX" dirty="0"/>
          </a:p>
        </p:txBody>
      </p:sp>
      <p:pic>
        <p:nvPicPr>
          <p:cNvPr id="4" name="3 Marcador de contenido" descr="Presentación de PowerPoint - [TurkeyShooter.swf.PP_2 [Modo de compatibilidad]]"/>
          <p:cNvPicPr>
            <a:picLocks noGrp="1" noChangeAspect="1"/>
          </p:cNvPicPr>
          <p:nvPr>
            <p:ph idx="1"/>
          </p:nvPr>
        </p:nvPicPr>
        <p:blipFill rotWithShape="1">
          <a:blip r:embed="rId2">
            <a:extLst>
              <a:ext uri="{28A0092B-C50C-407E-A947-70E740481C1C}">
                <a14:useLocalDpi xmlns:a14="http://schemas.microsoft.com/office/drawing/2010/main" val="0"/>
              </a:ext>
            </a:extLst>
          </a:blip>
          <a:srcRect l="35" t="7097" r="-272" b="15614"/>
          <a:stretch/>
        </p:blipFill>
        <p:spPr>
          <a:xfrm>
            <a:off x="682388" y="1196752"/>
            <a:ext cx="7620131" cy="4406745"/>
          </a:xfrm>
        </p:spPr>
      </p:pic>
      <p:sp>
        <p:nvSpPr>
          <p:cNvPr id="5" name="1 Título"/>
          <p:cNvSpPr txBox="1">
            <a:spLocks/>
          </p:cNvSpPr>
          <p:nvPr/>
        </p:nvSpPr>
        <p:spPr bwMode="auto">
          <a:xfrm>
            <a:off x="323528" y="5473296"/>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MX" dirty="0" smtClean="0"/>
              <a:t>Mover y seleccionar el Mouse</a:t>
            </a:r>
            <a:endParaRPr lang="es-MX" dirty="0"/>
          </a:p>
        </p:txBody>
      </p:sp>
    </p:spTree>
    <p:extLst>
      <p:ext uri="{BB962C8B-B14F-4D97-AF65-F5344CB8AC3E}">
        <p14:creationId xmlns:p14="http://schemas.microsoft.com/office/powerpoint/2010/main" val="479655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2840" y="-243408"/>
            <a:ext cx="8229600" cy="1143000"/>
          </a:xfrm>
        </p:spPr>
        <p:txBody>
          <a:bodyPr/>
          <a:lstStyle/>
          <a:p>
            <a:r>
              <a:rPr lang="es-MX" dirty="0" smtClean="0"/>
              <a:t>Practicas Operador</a:t>
            </a:r>
            <a:endParaRPr lang="es-MX" dirty="0"/>
          </a:p>
        </p:txBody>
      </p:sp>
      <p:pic>
        <p:nvPicPr>
          <p:cNvPr id="4" name="3 Imagen" descr="Mouse"/>
          <p:cNvPicPr>
            <a:picLocks noChangeAspect="1"/>
          </p:cNvPicPr>
          <p:nvPr/>
        </p:nvPicPr>
        <p:blipFill rotWithShape="1">
          <a:blip r:embed="rId2">
            <a:extLst>
              <a:ext uri="{28A0092B-C50C-407E-A947-70E740481C1C}">
                <a14:useLocalDpi xmlns:a14="http://schemas.microsoft.com/office/drawing/2010/main" val="0"/>
              </a:ext>
            </a:extLst>
          </a:blip>
          <a:srcRect l="1045" t="4995" r="20597" b="55894"/>
          <a:stretch/>
        </p:blipFill>
        <p:spPr>
          <a:xfrm>
            <a:off x="0" y="606698"/>
            <a:ext cx="9144000" cy="6134670"/>
          </a:xfrm>
          <a:prstGeom prst="rect">
            <a:avLst/>
          </a:prstGeom>
        </p:spPr>
      </p:pic>
      <p:sp>
        <p:nvSpPr>
          <p:cNvPr id="5" name="4 Rectángulo"/>
          <p:cNvSpPr/>
          <p:nvPr/>
        </p:nvSpPr>
        <p:spPr>
          <a:xfrm>
            <a:off x="2339752" y="4653136"/>
            <a:ext cx="2448272"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710489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59" t="7649" r="18758" b="45336"/>
          <a:stretch/>
        </p:blipFill>
        <p:spPr bwMode="auto">
          <a:xfrm>
            <a:off x="539553" y="620688"/>
            <a:ext cx="5760639"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1663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Ratoneando ¡Ejercicios del Ratón!</a:t>
            </a:r>
            <a:endParaRPr lang="es-MX" dirty="0"/>
          </a:p>
        </p:txBody>
      </p:sp>
      <p:sp>
        <p:nvSpPr>
          <p:cNvPr id="3" name="2 Marcador de contenido"/>
          <p:cNvSpPr>
            <a:spLocks noGrp="1"/>
          </p:cNvSpPr>
          <p:nvPr>
            <p:ph idx="1"/>
          </p:nvPr>
        </p:nvSpPr>
        <p:spPr/>
        <p:txBody>
          <a:bodyPr/>
          <a:lstStyle/>
          <a:p>
            <a:endParaRPr lang="es-MX" dirty="0"/>
          </a:p>
        </p:txBody>
      </p:sp>
      <p:pic>
        <p:nvPicPr>
          <p:cNvPr id="778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914" t="6156" r="7929" b="47948"/>
          <a:stretch/>
        </p:blipFill>
        <p:spPr bwMode="auto">
          <a:xfrm>
            <a:off x="539552" y="1700808"/>
            <a:ext cx="7915703" cy="4365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3731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85728"/>
            <a:ext cx="7772400" cy="1470025"/>
          </a:xfrm>
          <a:ln>
            <a:miter lim="800000"/>
            <a:headEnd/>
            <a:tailEnd/>
          </a:ln>
        </p:spPr>
        <p:txBody>
          <a:bodyPr>
            <a:normAutofit/>
          </a:bodyPr>
          <a:lstStyle/>
          <a:p>
            <a:pPr>
              <a:defRPr/>
            </a:pPr>
            <a:r>
              <a:rPr lang="es-ES" sz="6000" b="1" dirty="0">
                <a:effectLst>
                  <a:glow rad="101600">
                    <a:schemeClr val="accent6">
                      <a:lumMod val="60000"/>
                      <a:lumOff val="40000"/>
                      <a:alpha val="60000"/>
                    </a:schemeClr>
                  </a:glow>
                </a:effectLst>
              </a:rPr>
              <a:t>¿Dudas?</a:t>
            </a:r>
          </a:p>
        </p:txBody>
      </p:sp>
      <p:pic>
        <p:nvPicPr>
          <p:cNvPr id="41987" name="Picture 2" descr="http://s3-eu-west-1.amazonaws.com/rankia/blog/subastas-judiciales/uploaded_images/Subastas-judiciales.-Consultorio-de-dudas-752450.jpg"/>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785938" y="1714500"/>
            <a:ext cx="6000750"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Elipse"/>
          <p:cNvSpPr/>
          <p:nvPr/>
        </p:nvSpPr>
        <p:spPr>
          <a:xfrm>
            <a:off x="1000125" y="2286000"/>
            <a:ext cx="3357563" cy="3429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sp>
        <p:nvSpPr>
          <p:cNvPr id="2" name="1 Título"/>
          <p:cNvSpPr>
            <a:spLocks noGrp="1"/>
          </p:cNvSpPr>
          <p:nvPr>
            <p:ph type="ctrTitle"/>
          </p:nvPr>
        </p:nvSpPr>
        <p:spPr>
          <a:xfrm>
            <a:off x="685800" y="285728"/>
            <a:ext cx="7772400" cy="1470025"/>
          </a:xfrm>
          <a:ln>
            <a:miter lim="800000"/>
            <a:headEnd/>
            <a:tailEnd/>
          </a:ln>
        </p:spPr>
        <p:txBody>
          <a:bodyPr>
            <a:normAutofit/>
          </a:bodyPr>
          <a:lstStyle/>
          <a:p>
            <a:pPr>
              <a:defRPr/>
            </a:pPr>
            <a:r>
              <a:rPr lang="es-ES" sz="6000" b="1" dirty="0">
                <a:effectLst>
                  <a:glow rad="101600">
                    <a:schemeClr val="accent6">
                      <a:lumMod val="60000"/>
                      <a:lumOff val="40000"/>
                      <a:alpha val="60000"/>
                    </a:schemeClr>
                  </a:glow>
                </a:effectLst>
              </a:rPr>
              <a:t>Objetivo</a:t>
            </a:r>
          </a:p>
        </p:txBody>
      </p:sp>
      <p:pic>
        <p:nvPicPr>
          <p:cNvPr id="43012" name="Picture 2" descr="http://3.bp.blogspot.com/-DwAEUxn9WEw/TiXdQd7lPLI/AAAAAAAAAL8/LFPdXTOVHXM/s1600/objetiv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313" y="1857375"/>
            <a:ext cx="48196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4" descr="http://colegiodecontadoras.com.mx/images/objetivo03.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95875" y="1785938"/>
            <a:ext cx="404812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Elipse"/>
          <p:cNvSpPr/>
          <p:nvPr/>
        </p:nvSpPr>
        <p:spPr>
          <a:xfrm>
            <a:off x="7000875" y="1071563"/>
            <a:ext cx="785813" cy="571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MX" dirty="0"/>
          </a:p>
        </p:txBody>
      </p:sp>
      <p:pic>
        <p:nvPicPr>
          <p:cNvPr id="44035" name="Picture 2" descr="http://4.bp.blogspot.com/-2IbbEfWkKsQ/TeQ-r2Mo3CI/AAAAAAAAAEA/q9Ef_tB9xmw/s1600/pensamient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00700" y="0"/>
            <a:ext cx="35433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571472" y="1214422"/>
            <a:ext cx="5086328" cy="1143000"/>
          </a:xfrm>
          <a:ln>
            <a:miter lim="800000"/>
            <a:headEnd/>
            <a:tailEnd/>
          </a:ln>
        </p:spPr>
        <p:txBody>
          <a:bodyPr>
            <a:noAutofit/>
          </a:bodyPr>
          <a:lstStyle/>
          <a:p>
            <a:pPr>
              <a:defRPr/>
            </a:pPr>
            <a:r>
              <a:rPr lang="es-ES" sz="5400" b="1" dirty="0">
                <a:effectLst>
                  <a:glow rad="101600">
                    <a:schemeClr val="accent6">
                      <a:lumMod val="60000"/>
                      <a:lumOff val="40000"/>
                      <a:alpha val="60000"/>
                    </a:schemeClr>
                  </a:glow>
                </a:effectLst>
              </a:rPr>
              <a:t>Resolución del</a:t>
            </a:r>
            <a:br>
              <a:rPr lang="es-ES" sz="5400" b="1" dirty="0">
                <a:effectLst>
                  <a:glow rad="101600">
                    <a:schemeClr val="accent6">
                      <a:lumMod val="60000"/>
                      <a:lumOff val="40000"/>
                      <a:alpha val="60000"/>
                    </a:schemeClr>
                  </a:glow>
                </a:effectLst>
              </a:rPr>
            </a:br>
            <a:r>
              <a:rPr lang="es-ES" sz="5400" b="1" dirty="0">
                <a:effectLst>
                  <a:glow rad="101600">
                    <a:schemeClr val="accent6">
                      <a:lumMod val="60000"/>
                      <a:lumOff val="40000"/>
                      <a:alpha val="60000"/>
                    </a:schemeClr>
                  </a:glow>
                </a:effectLst>
              </a:rPr>
              <a:t>Problema</a:t>
            </a:r>
          </a:p>
        </p:txBody>
      </p:sp>
      <p:sp>
        <p:nvSpPr>
          <p:cNvPr id="8" name="2 Marcador de contenido"/>
          <p:cNvSpPr txBox="1">
            <a:spLocks/>
          </p:cNvSpPr>
          <p:nvPr/>
        </p:nvSpPr>
        <p:spPr bwMode="auto">
          <a:xfrm>
            <a:off x="467544" y="2492896"/>
            <a:ext cx="82296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pPr>
            <a:endParaRPr lang="es-ES" sz="4000" dirty="0" smtClean="0"/>
          </a:p>
          <a:p>
            <a:pPr algn="ctr">
              <a:buFont typeface="Arial" charset="0"/>
              <a:buNone/>
            </a:pPr>
            <a:r>
              <a:rPr lang="es-MX" sz="4000" dirty="0" smtClean="0"/>
              <a:t>Daniela necesita conocer las funciones del mouse, para trabajar en su nueva computadora ¿Cómo pude resolver este problema o situación</a:t>
            </a:r>
            <a:endParaRPr lang="es-ES" sz="40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2744793"/>
            <a:ext cx="7772400" cy="1470025"/>
          </a:xfrm>
          <a:ln>
            <a:miter lim="800000"/>
            <a:headEnd/>
            <a:tailEnd/>
          </a:ln>
        </p:spPr>
        <p:txBody>
          <a:bodyPr>
            <a:noAutofit/>
          </a:bodyPr>
          <a:lstStyle/>
          <a:p>
            <a:pPr>
              <a:defRPr/>
            </a:pPr>
            <a:r>
              <a:rPr lang="es-ES" sz="6000" b="1" dirty="0" smtClean="0">
                <a:effectLst>
                  <a:glow rad="101600">
                    <a:schemeClr val="accent6">
                      <a:lumMod val="60000"/>
                      <a:lumOff val="40000"/>
                      <a:alpha val="60000"/>
                    </a:schemeClr>
                  </a:glow>
                </a:effectLst>
              </a:rPr>
              <a:t>¿Qué vamos a ver en práctica?</a:t>
            </a:r>
            <a:endParaRPr lang="es-ES" sz="6000" b="1" dirty="0">
              <a:effectLst>
                <a:glow rad="101600">
                  <a:schemeClr val="accent6">
                    <a:lumMod val="60000"/>
                    <a:lumOff val="40000"/>
                    <a:alpha val="60000"/>
                  </a:schemeClr>
                </a:glow>
              </a:effectLst>
            </a:endParaRPr>
          </a:p>
        </p:txBody>
      </p:sp>
      <p:pic>
        <p:nvPicPr>
          <p:cNvPr id="6" name="Imagen 2" descr="Recorte de pantalla"/>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115888"/>
            <a:ext cx="1943100" cy="123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4.bp.blogspot.com/-Q06yizijw0w/Tge6QhfGXuI/AAAAAAAABB0/6Mg5C1Or0FE/s1600/Muchas+Gracias+Gif+Animado-gracias.gif"/>
          <p:cNvPicPr>
            <a:picLocks noChangeAspect="1" noChangeArrowheads="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4438" y="357188"/>
            <a:ext cx="6572250" cy="624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1186</TotalTime>
  <Words>163</Words>
  <Application>Microsoft Office PowerPoint</Application>
  <PresentationFormat>Presentación en pantalla (4:3)</PresentationFormat>
  <Paragraphs>36</Paragraphs>
  <Slides>25</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25</vt:i4>
      </vt:variant>
    </vt:vector>
  </HeadingPairs>
  <TitlesOfParts>
    <vt:vector size="28" baseType="lpstr">
      <vt:lpstr>Arial</vt:lpstr>
      <vt:lpstr>Calibri</vt:lpstr>
      <vt:lpstr>Tema de Office</vt:lpstr>
      <vt:lpstr>Presentación de PowerPoint</vt:lpstr>
      <vt:lpstr>Problema</vt:lpstr>
      <vt:lpstr>INTRODUCCIÓN AL USO DEL MOUSE</vt:lpstr>
      <vt:lpstr>Mouse</vt:lpstr>
      <vt:lpstr>MOUSE</vt:lpstr>
      <vt:lpstr>TIPOS DE MOUSE</vt:lpstr>
      <vt:lpstr>Mouse Mecánico</vt:lpstr>
      <vt:lpstr>Mouse Óptico</vt:lpstr>
      <vt:lpstr>Mouse Óptico</vt:lpstr>
      <vt:lpstr>Partes de Mouse</vt:lpstr>
      <vt:lpstr>Funciones del Clic Izquierdo</vt:lpstr>
      <vt:lpstr>Funciones del Clic Izquierdo</vt:lpstr>
      <vt:lpstr>Funciones del Clic Izquierdo</vt:lpstr>
      <vt:lpstr>Botón Derecho(Menú Contextual)</vt:lpstr>
      <vt:lpstr>Presentación de PowerPoint</vt:lpstr>
      <vt:lpstr>Rompecabezas de México</vt:lpstr>
      <vt:lpstr>Turkey Shooter</vt:lpstr>
      <vt:lpstr>Practicas Operador</vt:lpstr>
      <vt:lpstr>Presentación de PowerPoint</vt:lpstr>
      <vt:lpstr>Ratoneando ¡Ejercicios del Ratón!</vt:lpstr>
      <vt:lpstr>¿Dudas?</vt:lpstr>
      <vt:lpstr>Objetivo</vt:lpstr>
      <vt:lpstr>Resolución del Problema</vt:lpstr>
      <vt:lpstr>¿Qué vamos a ver en práctica?</vt:lpstr>
      <vt:lpstr>Presentación de PowerPoint</vt:lpstr>
    </vt:vector>
  </TitlesOfParts>
  <Company>CEDUMEC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al uso del teclado</dc:title>
  <dc:creator>PC14</dc:creator>
  <cp:lastModifiedBy>Felipe Gonzalez</cp:lastModifiedBy>
  <cp:revision>122</cp:revision>
  <dcterms:created xsi:type="dcterms:W3CDTF">2013-01-29T18:33:54Z</dcterms:created>
  <dcterms:modified xsi:type="dcterms:W3CDTF">2020-03-28T03:51:04Z</dcterms:modified>
</cp:coreProperties>
</file>